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9D17E-4859-411C-984B-D534622C1DD9}" type="datetimeFigureOut">
              <a:rPr lang="sk-SK" smtClean="0"/>
              <a:t>29.3.2020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55FDE-15BB-49E9-A1A9-39B44017B03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7132140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9D17E-4859-411C-984B-D534622C1DD9}" type="datetimeFigureOut">
              <a:rPr lang="sk-SK" smtClean="0"/>
              <a:t>29.3.2020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55FDE-15BB-49E9-A1A9-39B44017B03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21088441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9D17E-4859-411C-984B-D534622C1DD9}" type="datetimeFigureOut">
              <a:rPr lang="sk-SK" smtClean="0"/>
              <a:t>29.3.2020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55FDE-15BB-49E9-A1A9-39B44017B03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138012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9D17E-4859-411C-984B-D534622C1DD9}" type="datetimeFigureOut">
              <a:rPr lang="sk-SK" smtClean="0"/>
              <a:t>29.3.2020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55FDE-15BB-49E9-A1A9-39B44017B03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4143118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9D17E-4859-411C-984B-D534622C1DD9}" type="datetimeFigureOut">
              <a:rPr lang="sk-SK" smtClean="0"/>
              <a:t>29.3.2020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55FDE-15BB-49E9-A1A9-39B44017B03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7187403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9D17E-4859-411C-984B-D534622C1DD9}" type="datetimeFigureOut">
              <a:rPr lang="sk-SK" smtClean="0"/>
              <a:t>29.3.2020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55FDE-15BB-49E9-A1A9-39B44017B03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15479804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9D17E-4859-411C-984B-D534622C1DD9}" type="datetimeFigureOut">
              <a:rPr lang="sk-SK" smtClean="0"/>
              <a:t>29.3.2020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55FDE-15BB-49E9-A1A9-39B44017B03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19163509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9D17E-4859-411C-984B-D534622C1DD9}" type="datetimeFigureOut">
              <a:rPr lang="sk-SK" smtClean="0"/>
              <a:t>29.3.2020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55FDE-15BB-49E9-A1A9-39B44017B03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4305692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9D17E-4859-411C-984B-D534622C1DD9}" type="datetimeFigureOut">
              <a:rPr lang="sk-SK" smtClean="0"/>
              <a:t>29.3.2020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55FDE-15BB-49E9-A1A9-39B44017B03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37321090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9D17E-4859-411C-984B-D534622C1DD9}" type="datetimeFigureOut">
              <a:rPr lang="sk-SK" smtClean="0"/>
              <a:t>29.3.2020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55FDE-15BB-49E9-A1A9-39B44017B03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57662118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9D17E-4859-411C-984B-D534622C1DD9}" type="datetimeFigureOut">
              <a:rPr lang="sk-SK" smtClean="0"/>
              <a:t>29.3.2020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55FDE-15BB-49E9-A1A9-39B44017B03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8889796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9D17E-4859-411C-984B-D534622C1DD9}" type="datetimeFigureOut">
              <a:rPr lang="sk-SK" smtClean="0"/>
              <a:t>29.3.2020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55FDE-15BB-49E9-A1A9-39B44017B03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62398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2807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12776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23984817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6876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17525534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96752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21725517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6876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1256540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36305404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12776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5400400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12776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7217684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12776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36672141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12776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19373409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Prezentácia na obrazovke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1" baseType="lpstr"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pc</dc:creator>
  <cp:lastModifiedBy>pc</cp:lastModifiedBy>
  <cp:revision>1</cp:revision>
  <dcterms:created xsi:type="dcterms:W3CDTF">2020-03-28T23:58:41Z</dcterms:created>
  <dcterms:modified xsi:type="dcterms:W3CDTF">2020-03-29T00:03:45Z</dcterms:modified>
</cp:coreProperties>
</file>