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58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14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8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47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40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02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90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5D1CD-D478-4604-B34D-97BBD1472176}" type="datetimeFigureOut">
              <a:rPr lang="cs-CZ" smtClean="0"/>
              <a:pPr/>
              <a:t>15.11.2020</a:t>
            </a:fld>
            <a:endParaRPr lang="cs-CZ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5FEF-585F-4622-9201-8846AB56E0F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05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800" b="1" i="1" dirty="0" smtClean="0">
                <a:solidFill>
                  <a:srgbClr val="FF0000"/>
                </a:solidFill>
              </a:rPr>
              <a:t>Model atómu 2. časť</a:t>
            </a:r>
            <a:endParaRPr lang="cs-CZ" sz="4800" b="1" i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Fyzika 6.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2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1243"/>
            <a:ext cx="9144000" cy="6275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sk-SK" sz="3200" b="1" dirty="0"/>
              <a:t>Vzájomné silové pôsobenie elektrónov a protónov elektrické silové </a:t>
            </a:r>
            <a:r>
              <a:rPr lang="sk-SK" sz="3200" b="1" dirty="0" smtClean="0"/>
              <a:t>pôsobenie		</a:t>
            </a:r>
            <a:r>
              <a:rPr lang="sk-SK" sz="3200" b="1" dirty="0" smtClean="0">
                <a:solidFill>
                  <a:srgbClr val="FF0000"/>
                </a:solidFill>
              </a:rPr>
              <a:t>elektrické </a:t>
            </a:r>
            <a:r>
              <a:rPr lang="sk-SK" sz="3200" b="1" dirty="0">
                <a:solidFill>
                  <a:srgbClr val="FF0000"/>
                </a:solidFill>
              </a:rPr>
              <a:t>sily</a:t>
            </a:r>
            <a:r>
              <a:rPr lang="sk-SK" sz="3200" b="1" dirty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sk-SK" sz="3200" b="1" dirty="0">
                <a:solidFill>
                  <a:srgbClr val="FF0000"/>
                </a:solidFill>
              </a:rPr>
              <a:t>Častica</a:t>
            </a:r>
            <a:r>
              <a:rPr lang="sk-SK" sz="3200" b="1" dirty="0"/>
              <a:t>, ktorá </a:t>
            </a:r>
            <a:r>
              <a:rPr lang="sk-SK" sz="3200" b="1" dirty="0">
                <a:solidFill>
                  <a:srgbClr val="FF0000"/>
                </a:solidFill>
              </a:rPr>
              <a:t>nemá elektrické vlastnosti je elektricky neutrálna</a:t>
            </a:r>
            <a:r>
              <a:rPr lang="sk-SK" sz="3200" b="1" dirty="0"/>
              <a:t>, takouto časticou je </a:t>
            </a:r>
            <a:r>
              <a:rPr lang="sk-SK" sz="3200" b="1" dirty="0">
                <a:solidFill>
                  <a:srgbClr val="FF0000"/>
                </a:solidFill>
              </a:rPr>
              <a:t>neutrón</a:t>
            </a:r>
            <a:r>
              <a:rPr lang="sk-SK" sz="3200" b="1" dirty="0"/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sk-SK" sz="3200" b="1" dirty="0">
                <a:solidFill>
                  <a:srgbClr val="FF0000"/>
                </a:solidFill>
              </a:rPr>
              <a:t>Protón	</a:t>
            </a:r>
            <a:r>
              <a:rPr lang="sk-SK" sz="3200" b="1" dirty="0"/>
              <a:t>	</a:t>
            </a:r>
            <a:r>
              <a:rPr lang="sk-SK" sz="3200" b="1" dirty="0">
                <a:solidFill>
                  <a:srgbClr val="FF0000"/>
                </a:solidFill>
              </a:rPr>
              <a:t>má kladný </a:t>
            </a:r>
            <a:r>
              <a:rPr lang="sk-SK" sz="3200" b="1" dirty="0" smtClean="0">
                <a:solidFill>
                  <a:srgbClr val="FF0000"/>
                </a:solidFill>
              </a:rPr>
              <a:t>elektrický náboj</a:t>
            </a:r>
            <a:endParaRPr lang="sk-SK" sz="32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sk-SK" sz="3200" b="1" dirty="0" smtClean="0">
                <a:solidFill>
                  <a:srgbClr val="FF0000"/>
                </a:solidFill>
              </a:rPr>
              <a:t>Elektrón	</a:t>
            </a:r>
            <a:r>
              <a:rPr lang="sk-SK" sz="3200" b="1" dirty="0" smtClean="0"/>
              <a:t>       </a:t>
            </a:r>
            <a:r>
              <a:rPr lang="sk-SK" sz="3200" b="1" dirty="0" smtClean="0">
                <a:solidFill>
                  <a:srgbClr val="FF0000"/>
                </a:solidFill>
              </a:rPr>
              <a:t>má záporný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sk-SK" sz="3200" b="1" dirty="0">
                <a:solidFill>
                  <a:srgbClr val="FF0000"/>
                </a:solidFill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</a:rPr>
              <a:t>                      </a:t>
            </a:r>
            <a:r>
              <a:rPr lang="sk-SK" sz="3200" b="1" dirty="0">
                <a:solidFill>
                  <a:srgbClr val="FF0000"/>
                </a:solidFill>
              </a:rPr>
              <a:t>elektrický </a:t>
            </a:r>
            <a:r>
              <a:rPr lang="sk-SK" sz="3200" b="1" dirty="0" smtClean="0">
                <a:solidFill>
                  <a:srgbClr val="FF0000"/>
                </a:solidFill>
              </a:rPr>
              <a:t>náboj</a:t>
            </a:r>
            <a:endParaRPr lang="sk-SK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sk-SK" sz="2800" b="1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700154" y="3149025"/>
            <a:ext cx="999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763712" y="4005064"/>
            <a:ext cx="6480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788024" y="980728"/>
            <a:ext cx="6480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4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142852"/>
            <a:ext cx="9144000" cy="6879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sk-SK" sz="3200" b="1" dirty="0" smtClean="0"/>
              <a:t>Počet protónov v atómovom jadre je rovnaký ako počet elektrónov v atómovom obale.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sk-SK" sz="3200" b="1" dirty="0" smtClean="0"/>
              <a:t>Preto je kladný elektrický náboj jadra rovnako veľký ako záporný elektrický náboj jeho elektrónového obalu.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endParaRPr lang="sk-SK" sz="3200" b="1" dirty="0" smtClean="0"/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sk-SK" sz="3600" b="1" u="sng" dirty="0" smtClean="0">
                <a:solidFill>
                  <a:srgbClr val="FF0000"/>
                </a:solidFill>
              </a:rPr>
              <a:t>Atóm je elektricky neutrálny.</a:t>
            </a:r>
          </a:p>
          <a:p>
            <a:pPr algn="ctr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2141892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53</Words>
  <Application>Microsoft Office PowerPoint</Application>
  <PresentationFormat>Prezentácia na obrazovke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6" baseType="lpstr">
      <vt:lpstr>Arial</vt:lpstr>
      <vt:lpstr>Calibri</vt:lpstr>
      <vt:lpstr>Motív Office</vt:lpstr>
      <vt:lpstr>Model atómu 2. časť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atómu</dc:title>
  <dc:creator>Eva Hricova</dc:creator>
  <cp:lastModifiedBy>Eva Hricova</cp:lastModifiedBy>
  <cp:revision>10</cp:revision>
  <dcterms:created xsi:type="dcterms:W3CDTF">2012-03-12T07:05:26Z</dcterms:created>
  <dcterms:modified xsi:type="dcterms:W3CDTF">2020-11-15T17:58:26Z</dcterms:modified>
</cp:coreProperties>
</file>