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72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70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37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5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73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4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8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7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46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0DAE-6E96-45F0-A3B5-E69A6AAF092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4CB3-65D1-4F54-925A-C9AC4812C7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38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0.gstatic.com/images?q=tbn:ANd9GcRjg3_9OblPqONjldSLOm-whtzBZF5Wgx-oim1VWVnp_F1G_1qMO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1.gstatic.com/images?q=tbn:ANd9GcQoOZg6Qmo1Q97dv7sMsmnWLro8neqzXSoN1ER8E8uXwuYlEap_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Bookman Old Style" pitchFamily="18" charset="0"/>
              </a:rPr>
              <a:t>Tlak v kvapalinách</a:t>
            </a:r>
            <a:endParaRPr lang="cs-CZ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i="1" dirty="0" smtClean="0">
                <a:latin typeface="Bookman Old Style" pitchFamily="18" charset="0"/>
              </a:rPr>
              <a:t>Fyzika 8. ročník</a:t>
            </a:r>
            <a:endParaRPr lang="cs-CZ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9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7350" y="28636"/>
            <a:ext cx="8229600" cy="1143000"/>
          </a:xfrm>
        </p:spPr>
        <p:txBody>
          <a:bodyPr/>
          <a:lstStyle/>
          <a:p>
            <a:r>
              <a:rPr lang="sk-SK" sz="3600" b="1" i="1" dirty="0">
                <a:latin typeface="Bookman Old Style" pitchFamily="18" charset="0"/>
              </a:rPr>
              <a:t>TLAK V KVAPALINÁCH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50" y="1340768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000" dirty="0">
                <a:latin typeface="Bookman Old Style" panose="02050604050505020204" pitchFamily="18" charset="0"/>
              </a:rPr>
              <a:t>Na všetky častice kvapaliny pôsobí gravitačná sila Zeme.</a:t>
            </a:r>
          </a:p>
          <a:p>
            <a:pPr marL="0" indent="0" algn="ctr">
              <a:buNone/>
            </a:pPr>
            <a:r>
              <a:rPr lang="sk-SK" sz="3000" dirty="0">
                <a:latin typeface="Bookman Old Style" panose="02050604050505020204" pitchFamily="18" charset="0"/>
              </a:rPr>
              <a:t>V jej dôsledku vzniká v kvapaline </a:t>
            </a:r>
            <a:r>
              <a:rPr lang="sk-SK" sz="3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hydrostatický </a:t>
            </a:r>
            <a:r>
              <a:rPr lang="sk-SK" sz="3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tlak. </a:t>
            </a:r>
            <a:r>
              <a:rPr lang="sk-SK" sz="3000" dirty="0" smtClean="0">
                <a:latin typeface="Bookman Old Style" panose="02050604050505020204" pitchFamily="18" charset="0"/>
              </a:rPr>
              <a:t>Označujeme </a:t>
            </a:r>
            <a:r>
              <a:rPr lang="sk-SK" sz="3000" dirty="0">
                <a:latin typeface="Bookman Old Style" panose="02050604050505020204" pitchFamily="18" charset="0"/>
              </a:rPr>
              <a:t>ho </a:t>
            </a:r>
            <a:r>
              <a:rPr lang="sk-SK" sz="3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</a:t>
            </a:r>
            <a:r>
              <a:rPr lang="sk-SK" sz="3000" b="1" baseline="-25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h</a:t>
            </a:r>
            <a:r>
              <a:rPr lang="sk-SK" sz="3000" b="1" dirty="0" smtClean="0">
                <a:solidFill>
                  <a:srgbClr val="FF0000"/>
                </a:solidFill>
              </a:rPr>
              <a:t>.</a:t>
            </a:r>
            <a:endParaRPr lang="sk-SK" sz="3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sk-SK" sz="3000" dirty="0" smtClean="0">
                <a:latin typeface="Bookman Old Style" pitchFamily="18" charset="0"/>
              </a:rPr>
              <a:t>(</a:t>
            </a:r>
            <a:r>
              <a:rPr lang="sk-SK" sz="3000" dirty="0" err="1" smtClean="0">
                <a:latin typeface="Bookman Old Style" pitchFamily="18" charset="0"/>
              </a:rPr>
              <a:t>hydro</a:t>
            </a:r>
            <a:r>
              <a:rPr lang="sk-SK" sz="3000" dirty="0" smtClean="0">
                <a:latin typeface="Bookman Old Style" pitchFamily="18" charset="0"/>
              </a:rPr>
              <a:t> - </a:t>
            </a:r>
            <a:r>
              <a:rPr lang="sk-SK" sz="3000" dirty="0">
                <a:latin typeface="Bookman Old Style" pitchFamily="18" charset="0"/>
              </a:rPr>
              <a:t>voda, z gréckeho slova</a:t>
            </a:r>
            <a:r>
              <a:rPr lang="sk-SK" sz="3000" dirty="0" smtClean="0">
                <a:latin typeface="Bookman Old Style" pitchFamily="18" charset="0"/>
              </a:rPr>
              <a:t>).</a:t>
            </a:r>
            <a:endParaRPr lang="sk-SK" sz="3000" dirty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sk-SK" sz="3000" dirty="0" smtClean="0">
                <a:latin typeface="Bookman Old Style" pitchFamily="18" charset="0"/>
              </a:rPr>
              <a:t>    </a:t>
            </a:r>
            <a:endParaRPr lang="sk-SK" sz="3000" dirty="0">
              <a:latin typeface="Bookman Old Style" pitchFamily="18" charset="0"/>
            </a:endParaRPr>
          </a:p>
        </p:txBody>
      </p:sp>
      <p:pic>
        <p:nvPicPr>
          <p:cNvPr id="4100" name="Picture 4" descr="https://encrypted-tbn0.gstatic.com/images?q=tbn:ANd9GcRjg3_9OblPqONjldSLOm-whtzBZF5Wgx-oim1VWVnp_F1G_1qMO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80"/>
            <a:ext cx="3312368" cy="248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63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43421"/>
            <a:ext cx="8229600" cy="1143000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Bookman Old Style" pitchFamily="18" charset="0"/>
              </a:rPr>
              <a:t>Hydrostatický tlak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9144000" cy="4713387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FontTx/>
              <a:buNone/>
            </a:pPr>
            <a:r>
              <a:rPr lang="sk-SK" sz="3000" dirty="0" smtClean="0">
                <a:latin typeface="Bookman Old Style" pitchFamily="18" charset="0"/>
              </a:rPr>
              <a:t>Závisí od:	</a:t>
            </a:r>
            <a:r>
              <a:rPr lang="sk-SK" sz="3000" b="1" u="sng" dirty="0" smtClean="0">
                <a:latin typeface="Bookman Old Style" pitchFamily="18" charset="0"/>
              </a:rPr>
              <a:t>hĺbky </a:t>
            </a:r>
            <a:r>
              <a:rPr lang="sk-SK" sz="3000" b="1" u="sng" dirty="0">
                <a:latin typeface="Bookman Old Style" pitchFamily="18" charset="0"/>
              </a:rPr>
              <a:t>kvapaliny</a:t>
            </a:r>
            <a:r>
              <a:rPr lang="sk-SK" sz="3000" b="1" dirty="0">
                <a:latin typeface="Bookman Old Style" pitchFamily="18" charset="0"/>
              </a:rPr>
              <a:t>- </a:t>
            </a: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h</a:t>
            </a:r>
            <a:r>
              <a:rPr lang="sk-SK" sz="3000" b="1" dirty="0">
                <a:latin typeface="Bookman Old Style" pitchFamily="18" charset="0"/>
              </a:rPr>
              <a:t> </a:t>
            </a:r>
            <a:r>
              <a:rPr lang="sk-SK" sz="3000" dirty="0">
                <a:latin typeface="Bookman Old Style" pitchFamily="18" charset="0"/>
              </a:rPr>
              <a:t>(meter- m)</a:t>
            </a:r>
          </a:p>
          <a:p>
            <a:pPr>
              <a:lnSpc>
                <a:spcPts val="4000"/>
              </a:lnSpc>
              <a:buFontTx/>
              <a:buNone/>
            </a:pPr>
            <a:r>
              <a:rPr lang="sk-SK" sz="3000" b="1" dirty="0" smtClean="0">
                <a:latin typeface="Bookman Old Style" pitchFamily="18" charset="0"/>
              </a:rPr>
              <a:t>			</a:t>
            </a:r>
            <a:r>
              <a:rPr lang="sk-SK" sz="3000" b="1" u="sng" dirty="0" smtClean="0">
                <a:latin typeface="Bookman Old Style" pitchFamily="18" charset="0"/>
              </a:rPr>
              <a:t>hustoty </a:t>
            </a:r>
            <a:r>
              <a:rPr lang="sk-SK" sz="3000" b="1" u="sng" dirty="0">
                <a:latin typeface="Bookman Old Style" pitchFamily="18" charset="0"/>
              </a:rPr>
              <a:t>kvapaliny </a:t>
            </a:r>
            <a:r>
              <a:rPr lang="sk-SK" sz="3000" b="1" dirty="0">
                <a:latin typeface="Bookman Old Style" pitchFamily="18" charset="0"/>
              </a:rPr>
              <a:t>- </a:t>
            </a:r>
            <a:r>
              <a:rPr lang="el-GR" sz="3000" b="1" dirty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ρ</a:t>
            </a: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 </a:t>
            </a:r>
            <a:endParaRPr lang="sk-SK" sz="3000" b="1" dirty="0" smtClean="0">
              <a:solidFill>
                <a:srgbClr val="FF0000"/>
              </a:solidFill>
              <a:latin typeface="Bookman Old Style" pitchFamily="18" charset="0"/>
              <a:cs typeface="Arial" charset="0"/>
            </a:endParaRPr>
          </a:p>
          <a:p>
            <a:pPr>
              <a:lnSpc>
                <a:spcPts val="4000"/>
              </a:lnSpc>
              <a:buFontTx/>
              <a:buNone/>
            </a:pPr>
            <a:r>
              <a:rPr lang="sk-SK" sz="3000" b="1" dirty="0" smtClean="0">
                <a:latin typeface="Bookman Old Style" pitchFamily="18" charset="0"/>
                <a:cs typeface="Arial" charset="0"/>
              </a:rPr>
              <a:t>               </a:t>
            </a:r>
            <a:r>
              <a:rPr lang="sk-SK" sz="3000" dirty="0" smtClean="0">
                <a:latin typeface="Bookman Old Style" pitchFamily="18" charset="0"/>
                <a:cs typeface="Arial" charset="0"/>
              </a:rPr>
              <a:t>(</a:t>
            </a:r>
            <a:r>
              <a:rPr lang="sk-SK" sz="3000" smtClean="0">
                <a:latin typeface="Bookman Old Style" pitchFamily="18" charset="0"/>
                <a:cs typeface="Arial" charset="0"/>
              </a:rPr>
              <a:t>kilogram na meter </a:t>
            </a:r>
            <a:r>
              <a:rPr lang="sk-SK" sz="3000" dirty="0">
                <a:latin typeface="Bookman Old Style" pitchFamily="18" charset="0"/>
                <a:cs typeface="Arial" charset="0"/>
              </a:rPr>
              <a:t>kubický- kg/m</a:t>
            </a:r>
            <a:r>
              <a:rPr lang="en-US" sz="3000" dirty="0">
                <a:latin typeface="Bookman Old Style" pitchFamily="18" charset="0"/>
                <a:cs typeface="Arial" charset="0"/>
              </a:rPr>
              <a:t>³</a:t>
            </a:r>
            <a:r>
              <a:rPr lang="sk-SK" sz="3000" dirty="0" smtClean="0">
                <a:latin typeface="Bookman Old Style" pitchFamily="18" charset="0"/>
                <a:cs typeface="Arial" charset="0"/>
              </a:rPr>
              <a:t>)</a:t>
            </a:r>
          </a:p>
          <a:p>
            <a:pPr>
              <a:lnSpc>
                <a:spcPts val="4000"/>
              </a:lnSpc>
              <a:buFontTx/>
              <a:buNone/>
            </a:pPr>
            <a:r>
              <a:rPr lang="sk-SK" sz="3000" b="1" dirty="0">
                <a:latin typeface="Bookman Old Style" pitchFamily="18" charset="0"/>
                <a:cs typeface="Arial" charset="0"/>
              </a:rPr>
              <a:t>	</a:t>
            </a:r>
            <a:r>
              <a:rPr lang="sk-SK" sz="3000" b="1" dirty="0" smtClean="0">
                <a:latin typeface="Bookman Old Style" pitchFamily="18" charset="0"/>
                <a:cs typeface="Arial" charset="0"/>
              </a:rPr>
              <a:t>		</a:t>
            </a:r>
            <a:r>
              <a:rPr lang="sk-SK" sz="3000" b="1" u="sng" dirty="0" smtClean="0">
                <a:latin typeface="Bookman Old Style" pitchFamily="18" charset="0"/>
                <a:cs typeface="Arial" charset="0"/>
              </a:rPr>
              <a:t>gravitačné </a:t>
            </a:r>
            <a:r>
              <a:rPr lang="sk-SK" sz="3000" b="1" dirty="0" smtClean="0">
                <a:latin typeface="Bookman Old Style" pitchFamily="18" charset="0"/>
                <a:cs typeface="Arial" charset="0"/>
              </a:rPr>
              <a:t>zrýchlenie – </a:t>
            </a: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g </a:t>
            </a:r>
            <a:r>
              <a:rPr lang="sk-SK" sz="3000" dirty="0">
                <a:latin typeface="Bookman Old Style" pitchFamily="18" charset="0"/>
                <a:cs typeface="Arial" charset="0"/>
              </a:rPr>
              <a:t>=</a:t>
            </a:r>
            <a:r>
              <a:rPr lang="sk-SK" sz="3000" dirty="0" smtClean="0">
                <a:latin typeface="Bookman Old Style" pitchFamily="18" charset="0"/>
                <a:cs typeface="Arial" charset="0"/>
              </a:rPr>
              <a:t>10N/kg</a:t>
            </a:r>
            <a:endParaRPr lang="sk-SK" sz="3000" dirty="0">
              <a:latin typeface="Bookman Old Style" pitchFamily="18" charset="0"/>
              <a:cs typeface="Arial" charset="0"/>
            </a:endParaRPr>
          </a:p>
          <a:p>
            <a:pPr>
              <a:buFontTx/>
              <a:buNone/>
            </a:pPr>
            <a:r>
              <a:rPr lang="sk-SK" dirty="0">
                <a:latin typeface="Bookman Old Style" pitchFamily="18" charset="0"/>
                <a:cs typeface="Arial" charset="0"/>
              </a:rPr>
              <a:t>                             </a:t>
            </a:r>
            <a:endParaRPr lang="sk-SK" dirty="0" smtClean="0">
              <a:latin typeface="Bookman Old Style" pitchFamily="18" charset="0"/>
              <a:cs typeface="Arial" charset="0"/>
            </a:endParaRPr>
          </a:p>
          <a:p>
            <a:pPr>
              <a:buFontTx/>
              <a:buNone/>
            </a:pPr>
            <a:r>
              <a:rPr lang="sk-SK" dirty="0">
                <a:latin typeface="Bookman Old Style" pitchFamily="18" charset="0"/>
                <a:cs typeface="Arial" charset="0"/>
              </a:rPr>
              <a:t>	</a:t>
            </a:r>
            <a:r>
              <a:rPr lang="sk-SK" dirty="0" smtClean="0">
                <a:latin typeface="Bookman Old Style" pitchFamily="18" charset="0"/>
                <a:cs typeface="Arial" charset="0"/>
              </a:rPr>
              <a:t>			</a:t>
            </a:r>
            <a:r>
              <a:rPr lang="sk-SK" dirty="0">
                <a:latin typeface="Bookman Old Style" pitchFamily="18" charset="0"/>
                <a:cs typeface="Arial" charset="0"/>
              </a:rPr>
              <a:t>	</a:t>
            </a:r>
            <a:r>
              <a:rPr lang="sk-SK" dirty="0" smtClean="0">
                <a:latin typeface="Bookman Old Style" pitchFamily="18" charset="0"/>
                <a:cs typeface="Arial" charset="0"/>
              </a:rPr>
              <a:t>  </a:t>
            </a:r>
            <a:r>
              <a:rPr lang="sk-SK" sz="3600" dirty="0" err="1" smtClean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p</a:t>
            </a:r>
            <a:r>
              <a:rPr lang="sk-SK" sz="3600" baseline="-25000" dirty="0" err="1" smtClean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h</a:t>
            </a:r>
            <a:r>
              <a:rPr lang="sk-SK" sz="3600" dirty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= </a:t>
            </a:r>
            <a:r>
              <a:rPr lang="sk-SK" sz="3600" dirty="0" smtClean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h . </a:t>
            </a:r>
            <a:r>
              <a:rPr lang="el-GR" sz="3600" dirty="0" smtClean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ρ</a:t>
            </a:r>
            <a:r>
              <a:rPr lang="sk-SK" sz="3600" dirty="0" smtClean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 . g</a:t>
            </a:r>
            <a:r>
              <a:rPr lang="sk-SK" sz="3600" dirty="0" smtClean="0">
                <a:latin typeface="Bookman Old Style" pitchFamily="18" charset="0"/>
                <a:cs typeface="Arial" charset="0"/>
              </a:rPr>
              <a:t> </a:t>
            </a:r>
            <a:r>
              <a:rPr lang="sk-SK" sz="2800" dirty="0" smtClean="0">
                <a:latin typeface="Bookman Old Style" pitchFamily="18" charset="0"/>
                <a:cs typeface="Arial" charset="0"/>
              </a:rPr>
              <a:t> </a:t>
            </a:r>
          </a:p>
          <a:p>
            <a:pPr>
              <a:buFontTx/>
              <a:buNone/>
            </a:pPr>
            <a:r>
              <a:rPr lang="sk-SK" sz="2800" dirty="0">
                <a:latin typeface="Bookman Old Style" pitchFamily="18" charset="0"/>
                <a:cs typeface="Arial" charset="0"/>
              </a:rPr>
              <a:t>	</a:t>
            </a:r>
            <a:r>
              <a:rPr lang="sk-SK" sz="2800" dirty="0" smtClean="0">
                <a:latin typeface="Bookman Old Style" pitchFamily="18" charset="0"/>
                <a:cs typeface="Arial" charset="0"/>
              </a:rPr>
              <a:t>				</a:t>
            </a:r>
          </a:p>
          <a:p>
            <a:pPr>
              <a:buFontTx/>
              <a:buNone/>
            </a:pPr>
            <a:r>
              <a:rPr lang="sk-SK" sz="2800" dirty="0">
                <a:latin typeface="Bookman Old Style" pitchFamily="18" charset="0"/>
                <a:cs typeface="Arial" charset="0"/>
              </a:rPr>
              <a:t>	</a:t>
            </a:r>
            <a:r>
              <a:rPr lang="sk-SK" sz="2800" dirty="0" smtClean="0">
                <a:latin typeface="Bookman Old Style" pitchFamily="18" charset="0"/>
                <a:cs typeface="Arial" charset="0"/>
              </a:rPr>
              <a:t>				(Jednotkou je pascal – </a:t>
            </a:r>
            <a:r>
              <a:rPr lang="sk-SK" sz="2800" dirty="0" err="1" smtClean="0">
                <a:latin typeface="Bookman Old Style" pitchFamily="18" charset="0"/>
                <a:cs typeface="Arial" charset="0"/>
              </a:rPr>
              <a:t>Pa</a:t>
            </a:r>
            <a:r>
              <a:rPr lang="sk-SK" sz="2800" dirty="0">
                <a:latin typeface="Bookman Old Style" pitchFamily="18" charset="0"/>
                <a:cs typeface="Arial" charset="0"/>
              </a:rPr>
              <a:t>)</a:t>
            </a:r>
            <a:endParaRPr lang="el-GR" dirty="0">
              <a:latin typeface="Bookman Old Style" pitchFamily="18" charset="0"/>
              <a:cs typeface="Arial" charset="0"/>
            </a:endParaRPr>
          </a:p>
        </p:txBody>
      </p:sp>
      <p:pic>
        <p:nvPicPr>
          <p:cNvPr id="6148" name="Picture 4" descr="https://encrypted-tbn1.gstatic.com/images?q=tbn:ANd9GcQoOZg6Qmo1Q97dv7sMsmnWLro8neqzXSoN1ER8E8uXwuYlEap_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21088"/>
            <a:ext cx="3024336" cy="244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707904" y="4221088"/>
            <a:ext cx="3168352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71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23438" y="188640"/>
            <a:ext cx="8229600" cy="1143000"/>
          </a:xfrm>
        </p:spPr>
        <p:txBody>
          <a:bodyPr/>
          <a:lstStyle/>
          <a:p>
            <a:r>
              <a:rPr lang="sk-SK" sz="3600" b="1" i="1" dirty="0">
                <a:latin typeface="Bookman Old Style" pitchFamily="18" charset="0"/>
              </a:rPr>
              <a:t>TLAK V KVAPALINÁCH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311401"/>
            <a:ext cx="9143875" cy="464137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2800" dirty="0" smtClean="0">
                <a:latin typeface="Bookman Old Style" pitchFamily="18" charset="0"/>
              </a:rPr>
              <a:t>Pôsobením </a:t>
            </a:r>
            <a:r>
              <a:rPr lang="sk-SK" sz="2800" dirty="0">
                <a:latin typeface="Bookman Old Style" pitchFamily="18" charset="0"/>
              </a:rPr>
              <a:t>tlakovej sily na voľnú hladinu </a:t>
            </a:r>
            <a:endParaRPr lang="sk-SK" sz="2800" dirty="0" smtClean="0">
              <a:latin typeface="Bookman Old Style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sk-SK" sz="2800" dirty="0" smtClean="0">
                <a:latin typeface="Bookman Old Style" pitchFamily="18" charset="0"/>
              </a:rPr>
              <a:t>kvapaliny </a:t>
            </a:r>
            <a:r>
              <a:rPr lang="sk-SK" sz="2800" dirty="0">
                <a:latin typeface="Bookman Old Style" pitchFamily="18" charset="0"/>
              </a:rPr>
              <a:t>sa v kvapaline tlak šíri všetkými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sk-SK" sz="2800" dirty="0">
                <a:latin typeface="Bookman Old Style" pitchFamily="18" charset="0"/>
              </a:rPr>
              <a:t>    smermi </a:t>
            </a:r>
            <a:r>
              <a:rPr lang="sk-SK" sz="2800" dirty="0" smtClean="0">
                <a:latin typeface="Bookman Old Style" pitchFamily="18" charset="0"/>
              </a:rPr>
              <a:t>rovnako - </a:t>
            </a:r>
            <a:r>
              <a:rPr lang="sk-SK" sz="2800" b="1" dirty="0">
                <a:solidFill>
                  <a:srgbClr val="FF0000"/>
                </a:solidFill>
                <a:latin typeface="Bookman Old Style" pitchFamily="18" charset="0"/>
              </a:rPr>
              <a:t>Pascalov zákon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sk-SK" sz="2800" dirty="0">
                <a:latin typeface="Bookman Old Style" pitchFamily="18" charset="0"/>
              </a:rPr>
              <a:t>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47364" y="2687112"/>
            <a:ext cx="2478781" cy="511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674" y="58598"/>
            <a:ext cx="14509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5212625" y="3761836"/>
            <a:ext cx="374969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latin typeface="Bookman Old Style" panose="02050604050505020204" pitchFamily="18" charset="0"/>
              </a:rPr>
              <a:t>Ak zatlačíme na voľný povrch kvapaliny v nádobe silou, zväčší sa v celej nádobe tlak o rovnakú hodnotu.</a:t>
            </a:r>
          </a:p>
          <a:p>
            <a:pPr algn="ctr"/>
            <a:endParaRPr lang="sk-SK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3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90</Words>
  <Application>Microsoft Office PowerPoint</Application>
  <PresentationFormat>Prezentácia na obrazovke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Calibri</vt:lpstr>
      <vt:lpstr>Motív Office</vt:lpstr>
      <vt:lpstr>Tlak v kvapalinách</vt:lpstr>
      <vt:lpstr>TLAK V KVAPALINÁCH</vt:lpstr>
      <vt:lpstr>Hydrostatický tlak</vt:lpstr>
      <vt:lpstr>TLAK V KVAPALINÁCH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Tlak v kvapalinách</dc:title>
  <dc:creator> </dc:creator>
  <cp:lastModifiedBy>Eva Hricova</cp:lastModifiedBy>
  <cp:revision>8</cp:revision>
  <dcterms:created xsi:type="dcterms:W3CDTF">2013-02-12T13:32:04Z</dcterms:created>
  <dcterms:modified xsi:type="dcterms:W3CDTF">2020-11-15T17:59:01Z</dcterms:modified>
</cp:coreProperties>
</file>