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3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dLbls>
            <c:numFmt formatCode="0&quot;°C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Hárok1!$A$2:$A$7</c:f>
              <c:strCache>
                <c:ptCount val="6"/>
                <c:pt idx="0">
                  <c:v>voda</c:v>
                </c:pt>
                <c:pt idx="1">
                  <c:v>slnečnicový olej</c:v>
                </c:pt>
                <c:pt idx="2">
                  <c:v>etanol</c:v>
                </c:pt>
                <c:pt idx="3">
                  <c:v>ortuť</c:v>
                </c:pt>
                <c:pt idx="4">
                  <c:v>acetón</c:v>
                </c:pt>
                <c:pt idx="5">
                  <c:v>olivový olej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100</c:v>
                </c:pt>
                <c:pt idx="1">
                  <c:v>170</c:v>
                </c:pt>
                <c:pt idx="2">
                  <c:v>78</c:v>
                </c:pt>
                <c:pt idx="3">
                  <c:v>356</c:v>
                </c:pt>
                <c:pt idx="4">
                  <c:v>56</c:v>
                </c:pt>
                <c:pt idx="5">
                  <c:v>200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Hárok1!$A$2:$A$7</c:f>
              <c:strCache>
                <c:ptCount val="6"/>
                <c:pt idx="0">
                  <c:v>voda</c:v>
                </c:pt>
                <c:pt idx="1">
                  <c:v>slnečnicový olej</c:v>
                </c:pt>
                <c:pt idx="2">
                  <c:v>etanol</c:v>
                </c:pt>
                <c:pt idx="3">
                  <c:v>ortuť</c:v>
                </c:pt>
                <c:pt idx="4">
                  <c:v>acetón</c:v>
                </c:pt>
                <c:pt idx="5">
                  <c:v>olivový olej</c:v>
                </c:pt>
              </c:strCache>
            </c:strRef>
          </c:cat>
          <c:val>
            <c:numRef>
              <c:f>Hárok1!$C$2:$C$7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Stĺpec2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Hárok1!$A$2:$A$7</c:f>
              <c:strCache>
                <c:ptCount val="6"/>
                <c:pt idx="0">
                  <c:v>voda</c:v>
                </c:pt>
                <c:pt idx="1">
                  <c:v>slnečnicový olej</c:v>
                </c:pt>
                <c:pt idx="2">
                  <c:v>etanol</c:v>
                </c:pt>
                <c:pt idx="3">
                  <c:v>ortuť</c:v>
                </c:pt>
                <c:pt idx="4">
                  <c:v>acetón</c:v>
                </c:pt>
                <c:pt idx="5">
                  <c:v>olivový olej</c:v>
                </c:pt>
              </c:strCache>
            </c:strRef>
          </c:cat>
          <c:val>
            <c:numRef>
              <c:f>Hárok1!$D$2:$D$7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89"/>
        <c:axId val="306314584"/>
        <c:axId val="306107464"/>
      </c:barChart>
      <c:catAx>
        <c:axId val="306314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6107464"/>
        <c:crosses val="autoZero"/>
        <c:auto val="1"/>
        <c:lblAlgn val="ctr"/>
        <c:lblOffset val="100"/>
        <c:noMultiLvlLbl val="0"/>
      </c:catAx>
      <c:valAx>
        <c:axId val="306107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6314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Závislosť teploty</a:t>
            </a:r>
            <a:r>
              <a:rPr lang="sk-SK" baseline="0" dirty="0" smtClean="0">
                <a:solidFill>
                  <a:schemeClr val="bg2">
                    <a:lumMod val="50000"/>
                  </a:schemeClr>
                </a:solidFill>
              </a:rPr>
              <a:t> vody od času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Hodnoty Y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Hárok1!$A$2:$A$12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Hárok1!$B$2:$B$12</c:f>
              <c:numCache>
                <c:formatCode>General</c:formatCode>
                <c:ptCount val="11"/>
                <c:pt idx="0">
                  <c:v>22</c:v>
                </c:pt>
                <c:pt idx="1">
                  <c:v>35</c:v>
                </c:pt>
                <c:pt idx="2">
                  <c:v>48</c:v>
                </c:pt>
                <c:pt idx="3">
                  <c:v>61</c:v>
                </c:pt>
                <c:pt idx="4">
                  <c:v>74</c:v>
                </c:pt>
                <c:pt idx="5">
                  <c:v>87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435080"/>
        <c:axId val="306434296"/>
      </c:scatterChart>
      <c:valAx>
        <c:axId val="306435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k-SK" dirty="0" smtClean="0"/>
                  <a:t>t/min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0.8813743056504777"/>
              <c:y val="0.876836417592877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50800">
            <a:solidFill>
              <a:schemeClr val="tx1"/>
            </a:solidFill>
            <a:tailEnd type="stealth"/>
          </a:ln>
        </c:spPr>
        <c:crossAx val="306434296"/>
        <c:crosses val="autoZero"/>
        <c:crossBetween val="midCat"/>
        <c:majorUnit val="1"/>
      </c:valAx>
      <c:valAx>
        <c:axId val="3064342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k-SK" dirty="0" smtClean="0"/>
                  <a:t>t/°C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2.7886515058443657E-2"/>
              <c:y val="4.24208404490607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50800">
            <a:solidFill>
              <a:prstClr val="black"/>
            </a:solidFill>
            <a:tailEnd type="stealth"/>
          </a:ln>
        </c:spPr>
        <c:crossAx val="306435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0.60784</cdr:x>
      <cdr:y>0.28</cdr:y>
    </cdr:from>
    <cdr:to>
      <cdr:x>0.89216</cdr:x>
      <cdr:y>0.38</cdr:y>
    </cdr:to>
    <cdr:sp macro="" textlink="">
      <cdr:nvSpPr>
        <cdr:cNvPr id="2" name="Pravá zložená zátvorka 1"/>
        <cdr:cNvSpPr/>
      </cdr:nvSpPr>
      <cdr:spPr>
        <a:xfrm xmlns:a="http://schemas.openxmlformats.org/drawingml/2006/main" rot="5400000" flipV="1">
          <a:off x="5286412" y="142876"/>
          <a:ext cx="357190" cy="2071702"/>
        </a:xfrm>
        <a:prstGeom xmlns:a="http://schemas.openxmlformats.org/drawingml/2006/main" prst="rightBrace">
          <a:avLst>
            <a:gd name="adj1" fmla="val 29415"/>
            <a:gd name="adj2" fmla="val 50000"/>
          </a:avLst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k-SK"/>
        </a:p>
      </cdr:txBody>
    </cdr:sp>
  </cdr:relSizeAnchor>
  <cdr:relSizeAnchor xmlns:cdr="http://schemas.openxmlformats.org/drawingml/2006/chartDrawing">
    <cdr:from>
      <cdr:x>0.60784</cdr:x>
      <cdr:y>0.42</cdr:y>
    </cdr:from>
    <cdr:to>
      <cdr:x>0.89216</cdr:x>
      <cdr:y>0.52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4429156" y="1500198"/>
          <a:ext cx="207170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k-SK" sz="2000" b="1" dirty="0" smtClean="0">
              <a:solidFill>
                <a:srgbClr val="C00000"/>
              </a:solidFill>
            </a:rPr>
            <a:t>VAR VODY</a:t>
          </a:r>
          <a:endParaRPr lang="sk-SK" sz="200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AE3E3-6BA2-407B-BEF8-B6BFAAA279D1}" type="datetimeFigureOut">
              <a:rPr lang="sk-SK" smtClean="0"/>
              <a:pPr/>
              <a:t>22. 10. 2019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172200" cy="1152128"/>
          </a:xfrm>
        </p:spPr>
        <p:txBody>
          <a:bodyPr/>
          <a:lstStyle/>
          <a:p>
            <a:pPr algn="ctr"/>
            <a:r>
              <a:rPr lang="sk-SK" i="1" dirty="0" smtClean="0"/>
              <a:t>Skúmanie premien skupenstva látok</a:t>
            </a:r>
            <a:endParaRPr lang="sk-SK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6343" y="4581128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Var</a:t>
            </a:r>
          </a:p>
          <a:p>
            <a:pPr algn="ctr"/>
            <a:r>
              <a:rPr lang="sk-SK" sz="2400" i="1" dirty="0" smtClean="0"/>
              <a:t>Fyzika 7. ročník</a:t>
            </a:r>
            <a:endParaRPr lang="sk-SK" sz="2000" i="1" dirty="0"/>
          </a:p>
        </p:txBody>
      </p:sp>
      <p:pic>
        <p:nvPicPr>
          <p:cNvPr id="8194" name="Picture 2" descr="Výsledok vyhľadávania obrázkov pre dopyt boiling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453" y="1700808"/>
            <a:ext cx="52387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ýsledok vyhľadávania obrázkov pre dopyt boiling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72074"/>
            <a:ext cx="2143140" cy="16073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662" y="0"/>
            <a:ext cx="7467600" cy="725470"/>
          </a:xfrm>
        </p:spPr>
        <p:txBody>
          <a:bodyPr/>
          <a:lstStyle/>
          <a:p>
            <a:pPr algn="ctr"/>
            <a:r>
              <a:rPr lang="sk-SK" b="1" i="1" dirty="0" smtClean="0"/>
              <a:t>Var vody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709910"/>
            <a:ext cx="8784976" cy="5815433"/>
          </a:xfrm>
        </p:spPr>
        <p:txBody>
          <a:bodyPr>
            <a:noAutofit/>
          </a:bodyPr>
          <a:lstStyle/>
          <a:p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 vieme: Kvapalina sa vyparuje pri každej teplote.</a:t>
            </a:r>
          </a:p>
          <a:p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Najviac skúseností máme </a:t>
            </a:r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varom vody. </a:t>
            </a:r>
          </a:p>
          <a:p>
            <a:r>
              <a:rPr lang="sk-SK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zohrievame vodu</a:t>
            </a:r>
            <a:r>
              <a:rPr lang="sk-SK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napríklad na sporáku, </a:t>
            </a:r>
            <a:r>
              <a:rPr lang="sk-SK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najskôr sa po okrajoch nádoby vytvárajú malé bublinky.</a:t>
            </a:r>
          </a:p>
          <a:p>
            <a:r>
              <a:rPr lang="sk-SK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Voda sa vtedy ešte nevarí, len z nej uniká vzduch, ktorý sa vo vode nachádza. Teplota vody je vtedy asi 40°C – 50°C   </a:t>
            </a:r>
          </a:p>
          <a:p>
            <a:r>
              <a:rPr lang="sk-SK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Voda sa varí až vtedy, keď sa v celom jej objeme vytvárajú veľké bubliny, ktoré stúpajú nahor.</a:t>
            </a:r>
          </a:p>
          <a:p>
            <a:r>
              <a:rPr lang="sk-SK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 vieme, že </a:t>
            </a:r>
            <a:r>
              <a:rPr lang="sk-SK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 má vtedy 100°C.</a:t>
            </a:r>
            <a:endParaRPr lang="sk-SK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5450"/>
            <a:ext cx="7467600" cy="654032"/>
          </a:xfrm>
        </p:spPr>
        <p:txBody>
          <a:bodyPr/>
          <a:lstStyle/>
          <a:p>
            <a:pPr algn="ctr"/>
            <a:r>
              <a:rPr lang="sk-SK" b="1" i="1" dirty="0" smtClean="0"/>
              <a:t>Var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681414"/>
            <a:ext cx="8745420" cy="5473844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 je </a:t>
            </a: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intenzívna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premena kvapalného skupenstva látky na plynné.</a:t>
            </a:r>
          </a:p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Teplota, pri ktorej k varu dochádza sa nazýva </a:t>
            </a: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teplota varu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alebo </a:t>
            </a: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varu.</a:t>
            </a:r>
          </a:p>
          <a:p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Bubliny, ktoré vznikajú v kvapaline sú vlastne bubliny plynného skupenstva danej látky.</a:t>
            </a:r>
          </a:p>
          <a:p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stúpaní na povrch zväčšujú svoj objem a na povrchu prasknú.</a:t>
            </a:r>
          </a:p>
          <a:p>
            <a:r>
              <a:rPr lang="sk-SK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Hovoríme, že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vare sa kvapalina vyparuje z celého objemu.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Výsledok vyhľadávania obrázkov pre dopyt boiling 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00" y="5276466"/>
            <a:ext cx="2323474" cy="1547791"/>
          </a:xfrm>
          <a:prstGeom prst="rect">
            <a:avLst/>
          </a:prstGeom>
          <a:noFill/>
        </p:spPr>
      </p:pic>
      <p:pic>
        <p:nvPicPr>
          <p:cNvPr id="21508" name="Picture 4" descr="Výsledok vyhľadávania obrázkov pre dopyt boiling mercur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935" y="5215650"/>
            <a:ext cx="2787166" cy="156778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643744" y="627867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 oleja</a:t>
            </a:r>
            <a:endParaRPr lang="sk-SK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079028" y="625892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 ortuti</a:t>
            </a:r>
            <a:endParaRPr lang="sk-SK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Teploty varu niektorých látok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7900988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783" y="142852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 a teplota</a:t>
            </a:r>
            <a:endParaRPr lang="sk-SK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642918"/>
            <a:ext cx="8856984" cy="5831034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chceme pri bežných podmienkach priviesť kvapalinu do varu, musíme ju zohrievať, dodať jej časticiam energiu potrebnú na intenzívny únik z kvapaliny.</a:t>
            </a:r>
          </a:p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vriacu kvapalinu ďalej zohrievame, jej teplota sa počas varu</a:t>
            </a: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nemení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až kým sa celá kvapalina nevyparí!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428767906"/>
              </p:ext>
            </p:extLst>
          </p:nvPr>
        </p:nvGraphicFramePr>
        <p:xfrm>
          <a:off x="611560" y="3286100"/>
          <a:ext cx="72866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331640" y="2276872"/>
            <a:ext cx="62646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Ďakujem za pozornosť!</a:t>
            </a:r>
            <a:endParaRPr lang="sk-SK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56612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 obrázkov: internet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</TotalTime>
  <Words>238</Words>
  <Application>Microsoft Office PowerPoint</Application>
  <PresentationFormat>Prezentácia na obrazovke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Century Schoolbook</vt:lpstr>
      <vt:lpstr>Times New Roman</vt:lpstr>
      <vt:lpstr>Wingdings</vt:lpstr>
      <vt:lpstr>Wingdings 2</vt:lpstr>
      <vt:lpstr>Arkáda</vt:lpstr>
      <vt:lpstr>Skúmanie premien skupenstva látok</vt:lpstr>
      <vt:lpstr>Var vody</vt:lpstr>
      <vt:lpstr>Var</vt:lpstr>
      <vt:lpstr>Teploty varu niektorých látok</vt:lpstr>
      <vt:lpstr>Var a teplota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Teplota. Skúmanie premien skupenstva látok</dc:title>
  <dc:creator>Pedagog</dc:creator>
  <cp:lastModifiedBy>Eva Hricova</cp:lastModifiedBy>
  <cp:revision>83</cp:revision>
  <dcterms:created xsi:type="dcterms:W3CDTF">2016-09-21T09:52:20Z</dcterms:created>
  <dcterms:modified xsi:type="dcterms:W3CDTF">2019-10-22T18:08:29Z</dcterms:modified>
</cp:coreProperties>
</file>