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3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74403-8968-4C71-A0B8-B99A9C26C29B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BC892-A19D-4ABF-99BF-1CB4B51F40D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8855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BC892-A19D-4ABF-99BF-1CB4B51F40D6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0182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EAE3E3-6BA2-407B-BEF8-B6BFAAA279D1}" type="datetimeFigureOut">
              <a:rPr lang="sk-SK" smtClean="0"/>
              <a:pPr/>
              <a:t>27. 11. 2019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41984" y="12648"/>
            <a:ext cx="6172200" cy="1152128"/>
          </a:xfrm>
        </p:spPr>
        <p:txBody>
          <a:bodyPr/>
          <a:lstStyle/>
          <a:p>
            <a:pPr algn="ctr"/>
            <a:r>
              <a:rPr lang="sk-SK" i="1" dirty="0" smtClean="0"/>
              <a:t>Teplota. Skúmanie premien skupenstva látok</a:t>
            </a:r>
            <a:endParaRPr lang="sk-SK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1760" y="414908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sk-SK" sz="3200" smtClean="0"/>
              <a:t>Atmosférický tlak</a:t>
            </a:r>
            <a:endParaRPr lang="sk-SK" sz="3200" dirty="0"/>
          </a:p>
        </p:txBody>
      </p:sp>
      <p:pic>
        <p:nvPicPr>
          <p:cNvPr id="7170" name="Picture 2" descr="Výsledok vyhľadávania obrázkov pre dopyt atmosférický tl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254206"/>
            <a:ext cx="2088232" cy="2610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>
            <a:off x="3995936" y="58052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Fyzika 7. ročník</a:t>
            </a:r>
            <a:endParaRPr lang="sk-SK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140968"/>
            <a:ext cx="22574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184" y="-200846"/>
            <a:ext cx="7467600" cy="725470"/>
          </a:xfrm>
        </p:spPr>
        <p:txBody>
          <a:bodyPr/>
          <a:lstStyle/>
          <a:p>
            <a:pPr algn="ctr"/>
            <a:r>
              <a:rPr lang="sk-SK" b="1" i="1" dirty="0" smtClean="0"/>
              <a:t>Atmosférický tlak</a:t>
            </a:r>
            <a:endParaRPr lang="sk-SK" b="1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07504" y="692696"/>
            <a:ext cx="8784976" cy="6165304"/>
          </a:xfrm>
        </p:spPr>
        <p:txBody>
          <a:bodyPr>
            <a:normAutofit/>
          </a:bodyPr>
          <a:lstStyle/>
          <a:p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 vieme: Atmosféra je vzdušný obal Zeme. Je tvorená vzduchom.</a:t>
            </a:r>
          </a:p>
          <a:p>
            <a:pPr>
              <a:buNone/>
            </a:pPr>
            <a:endParaRPr lang="sk-SK" sz="1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Častice vzduchu sú priťahované k Zemi gravitačnou silou.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Preto vzduch tlačí na povrch Zeme, v atmosfére vzniká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atmosférický tlak – tlak vzduchu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Väčšinou tento tlak vzduchu vôbec </a:t>
            </a:r>
          </a:p>
          <a:p>
            <a:pPr>
              <a:buNone/>
            </a:pP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nevnímame, narodili sme sa tak, </a:t>
            </a:r>
          </a:p>
          <a:p>
            <a:pPr>
              <a:buNone/>
            </a:pP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že ho necítime.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Vzduch tlačí aj na každý povrch kvapaliny.</a:t>
            </a:r>
          </a:p>
          <a:p>
            <a:pPr marL="0" indent="0">
              <a:buNone/>
            </a:pP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Tlak vzduchu nad povrchom kvapaliny preto ovplyvňuje aj teplotu varu kvapaliny.</a:t>
            </a:r>
          </a:p>
          <a:p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Tlakové hrnce nejsou nebezpečné. Uspoří vám čas, námahu i pení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937460"/>
            <a:ext cx="2694493" cy="208823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183" y="14988"/>
            <a:ext cx="7467600" cy="654032"/>
          </a:xfrm>
        </p:spPr>
        <p:txBody>
          <a:bodyPr/>
          <a:lstStyle/>
          <a:p>
            <a:pPr algn="ctr"/>
            <a:r>
              <a:rPr lang="sk-SK" b="1" i="1" dirty="0" smtClean="0"/>
              <a:t>Tlak vzduchu a Var</a:t>
            </a:r>
            <a:endParaRPr lang="sk-SK" b="1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8643966" cy="6021288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je tlak vzduchu tzv. normálny (asi 100 000 Pascalov), vrie voda pri 100°C, a ostatné kvapaliny pri teplote, ktorá sa udáva v tabuľkách.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sa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tlak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vzduchu nad hladinou vody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zväčší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voda vrie pri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vyššej teplote ako je 100°C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Túto vlastnosť využívame pomerne často v kuchyni pri príprave jedla v </a:t>
            </a:r>
            <a:r>
              <a:rPr lang="sk-SK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tlakovom hrnci.</a:t>
            </a:r>
          </a:p>
          <a:p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Voda sa v ňom varí pri teplote 120°C – 130°C.</a:t>
            </a:r>
          </a:p>
          <a:p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Jedlo sa v takomto hrnci uvarí oveľa skôr. Napr. namiesto 2 hodín len 40 minút.</a:t>
            </a:r>
          </a:p>
          <a:p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Takýto hrniec usporí množstvo energie.</a:t>
            </a:r>
          </a:p>
          <a:p>
            <a:endParaRPr lang="sk-SK" sz="2800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7625" y="116632"/>
            <a:ext cx="7467600" cy="654032"/>
          </a:xfrm>
        </p:spPr>
        <p:txBody>
          <a:bodyPr/>
          <a:lstStyle/>
          <a:p>
            <a:pPr algn="ctr"/>
            <a:r>
              <a:rPr lang="sk-SK" b="1" i="1" dirty="0" smtClean="0"/>
              <a:t>Tlak vzduchu a Var</a:t>
            </a:r>
            <a:endParaRPr lang="sk-SK" b="1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1000108"/>
            <a:ext cx="8392446" cy="5473844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sa </a:t>
            </a:r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tlak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vzduchu nad hladinou vody </a:t>
            </a:r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zmenší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voda vrie pri </a:t>
            </a:r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nižšej  teplote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je 100°C.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Táto skutočnosť sa mierne prejavuje vo veľkých nadmorských výškach, kde je tlak vzduchu menší ako v nížinách.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Napríklad v nadmorskej výške :</a:t>
            </a:r>
          </a:p>
          <a:p>
            <a:pPr lvl="1"/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2 500 metrov vrie voda pri 92°C</a:t>
            </a:r>
          </a:p>
          <a:p>
            <a:pPr lvl="1"/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5 000 metrov vrie pri 85°C</a:t>
            </a:r>
          </a:p>
          <a:p>
            <a:pPr lvl="1"/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8 500 metrov vrie pri 81°C.</a:t>
            </a:r>
          </a:p>
          <a:p>
            <a:pPr lvl="1"/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Výsledok vyhľadávania obrázkov pre dopyt kilimandžá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437112"/>
            <a:ext cx="2492740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331640" y="2276872"/>
            <a:ext cx="626469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Ďakujem za pozornosť!</a:t>
            </a:r>
            <a:endParaRPr lang="sk-SK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67544" y="56612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obrázkov: 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483</TotalTime>
  <Words>233</Words>
  <Application>Microsoft Office PowerPoint</Application>
  <PresentationFormat>Prezentácia na obrazovke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Arkáda</vt:lpstr>
      <vt:lpstr>Teplota. Skúmanie premien skupenstva látok</vt:lpstr>
      <vt:lpstr>Atmosférický tlak</vt:lpstr>
      <vt:lpstr>Tlak vzduchu a Var</vt:lpstr>
      <vt:lpstr>Tlak vzduchu a Var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Teplota. Skúmanie premien skupenstva látok</dc:title>
  <dc:creator>Pedagog</dc:creator>
  <cp:lastModifiedBy>Učiteľ</cp:lastModifiedBy>
  <cp:revision>98</cp:revision>
  <dcterms:created xsi:type="dcterms:W3CDTF">2016-09-21T09:52:20Z</dcterms:created>
  <dcterms:modified xsi:type="dcterms:W3CDTF">2019-11-27T09:30:10Z</dcterms:modified>
</cp:coreProperties>
</file>