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13.11.2017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13.11.2017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skole.sk/?id_cat=1&amp;clanok=1651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sk/url?sa=i&amp;rct=j&amp;q=&amp;esrc=s&amp;source=images&amp;cd=&amp;cad=rja&amp;uact=8&amp;ved=0ahUKEwj29cek2qzXAhWF1BoKHetDBSYQjRwIBw&amp;url=http://flog.pravda.sk/michaelafotky.flog?foto%3D215924&amp;psig=AOvVaw257NE1Y4Q2z9adeK-KthhM&amp;ust=151015235569673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sk/url?sa=i&amp;rct=j&amp;q=&amp;esrc=s&amp;source=images&amp;cd=&amp;cad=rja&amp;uact=8&amp;ved=0ahUKEwjchOCL2qzXAhUIWRoKHd9lAzoQjRwIBw&amp;url=https://www.slideshare.net/peterfararik/obyvatestvo-a-sdla-afriky&amp;psig=AOvVaw257NE1Y4Q2z9adeK-KthhM&amp;ust=151015235569673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sk/url?sa=i&amp;rct=j&amp;q=&amp;esrc=s&amp;source=images&amp;cd=&amp;cad=rja&amp;uact=8&amp;ved=0ahUKEwjTk7Pm3KzXAhWBtxoKHUR8Bs8QjRwIBw&amp;url=https://www.zborovna.sk/kniznica.php?action%3Dshow_version%26id%3D183583&amp;psig=AOvVaw0VsiIrpnlNgRZJPe3PgDZO&amp;ust=151015271406763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sk/url?sa=i&amp;rct=j&amp;q=&amp;esrc=s&amp;source=images&amp;cd=&amp;cad=rja&amp;uact=8&amp;ved=0ahUKEwiVteb03azXAhUC2xoKHWOjAlEQjRwIBw&amp;url=http://ostrava-educanet.cz/svoboda/vyuka/sexta/vychodni_afrika_tanzanie.htm&amp;psig=AOvVaw1j95ifcEL5bwDYojCe8Jn2&amp;ust=151015337152577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sk/url?sa=i&amp;rct=j&amp;q=&amp;esrc=s&amp;source=images&amp;cd=&amp;cad=rja&amp;uact=8&amp;ved=0ahUKEwip7vSI3qzXAhVCuBoKHRhOBRkQjRwIBw&amp;url=http://afrika-skolnistranky.mypage.cz/menu/nabozenstvi-a-jazyky/demografie&amp;psig=AOvVaw1j95ifcEL5bwDYojCe8Jn2&amp;ust=15101533715257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057400"/>
            <a:ext cx="8991600" cy="2057400"/>
          </a:xfrm>
        </p:spPr>
        <p:txBody>
          <a:bodyPr>
            <a:normAutofit fontScale="90000"/>
          </a:bodyPr>
          <a:lstStyle/>
          <a:p>
            <a:r>
              <a:rPr lang="sk-SK" sz="49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Afrika – </a:t>
            </a:r>
            <a:r>
              <a:rPr lang="sk-SK" sz="49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O</a:t>
            </a:r>
            <a:r>
              <a:rPr lang="sk-SK" sz="49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byvateľstvo a sídla</a:t>
            </a:r>
            <a:r>
              <a:rPr lang="sk-SK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sk-SK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sk-SK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sk-SK" sz="36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2</a:t>
            </a:r>
            <a:r>
              <a:rPr lang="sk-SK" sz="36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.časť</a:t>
            </a:r>
            <a:endParaRPr lang="sk-SK" sz="36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0200" y="4267200"/>
            <a:ext cx="6400800" cy="1752600"/>
          </a:xfrm>
        </p:spPr>
        <p:txBody>
          <a:bodyPr/>
          <a:lstStyle/>
          <a:p>
            <a:r>
              <a:rPr lang="sk-SK" i="1" dirty="0" smtClean="0">
                <a:latin typeface="Bookman Old Style" panose="02050604050505020204" pitchFamily="18" charset="0"/>
              </a:rPr>
              <a:t>Geografia 6. ročník</a:t>
            </a:r>
            <a:endParaRPr lang="sk-SK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28575" y="304800"/>
            <a:ext cx="9172575" cy="55927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k-SK" dirty="0" smtClean="0">
                <a:latin typeface="Bookman Old Style" panose="02050604050505020204" pitchFamily="18" charset="0"/>
              </a:rPr>
              <a:t>mesto – má najmenší podiel obyvateľov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dirty="0" smtClean="0">
                <a:latin typeface="Bookman Old Style" panose="02050604050505020204" pitchFamily="18" charset="0"/>
              </a:rPr>
              <a:t>na Zemi</a:t>
            </a:r>
          </a:p>
          <a:p>
            <a:pPr algn="ctr">
              <a:lnSpc>
                <a:spcPct val="150000"/>
              </a:lnSpc>
            </a:pPr>
            <a:r>
              <a:rPr lang="sk-SK" dirty="0" smtClean="0">
                <a:latin typeface="Bookman Old Style" panose="02050604050505020204" pitchFamily="18" charset="0"/>
              </a:rPr>
              <a:t>vidiek – chov zvierat, práca na poli...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k-SK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endParaRPr lang="sk-SK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Výsledok vyhľadávania obrázkov pre dopyt afrika mestá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64" y="3424551"/>
            <a:ext cx="4267200" cy="3077083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afrika-vidiek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703" y="3434076"/>
            <a:ext cx="4633773" cy="3067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8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9172575" cy="5592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historické mestá – Káhira, Alexandria, Tunis, Tripolis</a:t>
            </a:r>
            <a:r>
              <a:rPr lang="sk-SK" sz="3000" dirty="0" smtClean="0">
                <a:latin typeface="Bookman Old Style" panose="02050604050505020204" pitchFamily="18" charset="0"/>
              </a:rPr>
              <a:t> a </a:t>
            </a:r>
            <a:r>
              <a:rPr lang="sk-SK" sz="3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moderné veľkomestá – Pretória, Johannesburg a Kapské mesto</a:t>
            </a:r>
          </a:p>
          <a:p>
            <a:r>
              <a:rPr lang="sk-SK" sz="3000" dirty="0" smtClean="0">
                <a:latin typeface="Bookman Old Style" panose="02050604050505020204" pitchFamily="18" charset="0"/>
              </a:rPr>
              <a:t>chudobné štvrte – v Nairobi, v Lagose, v </a:t>
            </a:r>
            <a:r>
              <a:rPr lang="sk-SK" sz="3000" dirty="0" err="1" smtClean="0">
                <a:latin typeface="Bookman Old Style" panose="02050604050505020204" pitchFamily="18" charset="0"/>
              </a:rPr>
              <a:t>Mombase</a:t>
            </a:r>
            <a:endParaRPr lang="sk-SK" sz="3000" dirty="0" smtClean="0">
              <a:latin typeface="Bookman Old Style" panose="02050604050505020204" pitchFamily="18" charset="0"/>
            </a:endParaRPr>
          </a:p>
          <a:p>
            <a:endParaRPr lang="sk-SK" sz="3000" b="1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endParaRPr lang="sk-SK" sz="3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1" y="3822144"/>
            <a:ext cx="4342284" cy="288079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520" y="3838916"/>
            <a:ext cx="4053114" cy="286401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571625" y="3360479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i="1" dirty="0" smtClean="0">
                <a:latin typeface="Bookman Old Style" panose="02050604050505020204" pitchFamily="18" charset="0"/>
              </a:rPr>
              <a:t>Pretória</a:t>
            </a:r>
            <a:endParaRPr lang="sk-SK" sz="2400" b="1" i="1" dirty="0">
              <a:latin typeface="Bookman Old Style" panose="020506040505050202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702445" y="3360478"/>
            <a:ext cx="420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 smtClean="0">
                <a:latin typeface="Bookman Old Style" panose="02050604050505020204" pitchFamily="18" charset="0"/>
              </a:rPr>
              <a:t>Chudobné štvrte v Afrike</a:t>
            </a:r>
            <a:endParaRPr lang="sk-SK" sz="2400" b="1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ýsledok vyhľadávania obrázkov pre dopyt afrika-vidie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113"/>
            <a:ext cx="9144000" cy="68711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5592763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sk-SK" sz="3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Afrika - svetadiel protikladov </a:t>
            </a:r>
            <a:r>
              <a:rPr lang="sk-SK" sz="3000" dirty="0" smtClean="0">
                <a:latin typeface="Bookman Old Style" panose="02050604050505020204" pitchFamily="18" charset="0"/>
              </a:rPr>
              <a:t>z hľadiska zloženia obyvateľstva – najväčšiu časť </a:t>
            </a:r>
            <a:r>
              <a:rPr lang="sk-SK" sz="3000" dirty="0" err="1" smtClean="0">
                <a:latin typeface="Bookman Old Style" panose="02050604050505020204" pitchFamily="18" charset="0"/>
              </a:rPr>
              <a:t>obyvateľsta</a:t>
            </a:r>
            <a:r>
              <a:rPr lang="sk-SK" sz="3000" dirty="0" smtClean="0">
                <a:latin typeface="Bookman Old Style" panose="02050604050505020204" pitchFamily="18" charset="0"/>
              </a:rPr>
              <a:t> </a:t>
            </a:r>
            <a:r>
              <a:rPr lang="sk-SK" sz="3000" dirty="0" smtClean="0">
                <a:latin typeface="Bookman Old Style" panose="02050604050505020204" pitchFamily="18" charset="0"/>
              </a:rPr>
              <a:t>tvorí </a:t>
            </a:r>
            <a:r>
              <a:rPr lang="sk-SK" sz="3000" dirty="0" smtClean="0">
                <a:latin typeface="Bookman Old Style" panose="02050604050505020204" pitchFamily="18" charset="0"/>
              </a:rPr>
              <a:t>ekvatoriálna </a:t>
            </a:r>
            <a:r>
              <a:rPr lang="sk-SK" sz="3000" dirty="0" smtClean="0">
                <a:latin typeface="Bookman Old Style" panose="02050604050505020204" pitchFamily="18" charset="0"/>
              </a:rPr>
              <a:t>rasa, potom </a:t>
            </a:r>
            <a:r>
              <a:rPr lang="sk-SK" sz="3000" dirty="0" err="1" smtClean="0">
                <a:latin typeface="Bookman Old Style" panose="02050604050505020204" pitchFamily="18" charset="0"/>
              </a:rPr>
              <a:t>europoidná</a:t>
            </a:r>
            <a:r>
              <a:rPr lang="sk-SK" sz="3000" dirty="0" smtClean="0">
                <a:latin typeface="Bookman Old Style" panose="02050604050505020204" pitchFamily="18" charset="0"/>
              </a:rPr>
              <a:t> a veľmi málo </a:t>
            </a:r>
            <a:r>
              <a:rPr lang="sk-SK" sz="3000" dirty="0" err="1" smtClean="0">
                <a:latin typeface="Bookman Old Style" panose="02050604050505020204" pitchFamily="18" charset="0"/>
              </a:rPr>
              <a:t>mongoloidná</a:t>
            </a:r>
            <a:endParaRPr lang="sk-SK" sz="3000" dirty="0" smtClean="0">
              <a:latin typeface="Bookman Old Style" panose="02050604050505020204" pitchFamily="18" charset="0"/>
            </a:endParaRPr>
          </a:p>
          <a:p>
            <a:pPr>
              <a:lnSpc>
                <a:spcPts val="4600"/>
              </a:lnSpc>
            </a:pPr>
            <a:r>
              <a:rPr lang="sk-SK" sz="3000" dirty="0" smtClean="0">
                <a:latin typeface="Bookman Old Style" panose="02050604050505020204" pitchFamily="18" charset="0"/>
              </a:rPr>
              <a:t>žije tam </a:t>
            </a:r>
            <a:r>
              <a:rPr lang="sk-SK" sz="3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veľký počet národov </a:t>
            </a:r>
            <a:r>
              <a:rPr lang="sk-SK" sz="3000" dirty="0" smtClean="0">
                <a:latin typeface="Bookman Old Style" panose="02050604050505020204" pitchFamily="18" charset="0"/>
              </a:rPr>
              <a:t>a hovorí sa tu mnohými jazykmi</a:t>
            </a:r>
            <a:endParaRPr lang="sk-SK" sz="3000" dirty="0">
              <a:latin typeface="Bookman Old Style" panose="02050604050505020204" pitchFamily="18" charset="0"/>
            </a:endParaRPr>
          </a:p>
        </p:txBody>
      </p:sp>
      <p:pic>
        <p:nvPicPr>
          <p:cNvPr id="21506" name="Picture 2" descr="Výsledok vyhľadávania obrázkov pre dopyt afrika-obyvatelstv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790950"/>
            <a:ext cx="5181600" cy="3067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68963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sk-SK" sz="3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náboženské vyznanie </a:t>
            </a:r>
            <a:r>
              <a:rPr lang="sk-SK" sz="3000" dirty="0" smtClean="0">
                <a:latin typeface="Bookman Old Style" panose="02050604050505020204" pitchFamily="18" charset="0"/>
              </a:rPr>
              <a:t>je veľmi pestré – na severe islam, na juhu od Sahary kresťanstvo, žijú tam aj moslimovia, hinduisti a vyznávači tradičných afrických prírodných náboženstiev</a:t>
            </a:r>
          </a:p>
          <a:p>
            <a:pPr>
              <a:lnSpc>
                <a:spcPts val="4500"/>
              </a:lnSpc>
            </a:pPr>
            <a:r>
              <a:rPr lang="sk-SK" sz="3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rozdiely vo viere </a:t>
            </a:r>
            <a:r>
              <a:rPr lang="sk-SK" sz="3000" dirty="0" smtClean="0">
                <a:latin typeface="Bookman Old Style" panose="02050604050505020204" pitchFamily="18" charset="0"/>
              </a:rPr>
              <a:t>sú často príčinou napätia alebo teroristických útokov</a:t>
            </a:r>
            <a:endParaRPr lang="sk-SK" sz="3000" dirty="0">
              <a:latin typeface="Bookman Old Style" panose="02050604050505020204" pitchFamily="18" charset="0"/>
            </a:endParaRPr>
          </a:p>
        </p:txBody>
      </p:sp>
      <p:pic>
        <p:nvPicPr>
          <p:cNvPr id="22530" name="Picture 2" descr="Výsledok vyhľadávania obrázkov pre dopyt afrika náboženství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31286"/>
            <a:ext cx="3900433" cy="2942169"/>
          </a:xfrm>
          <a:prstGeom prst="rect">
            <a:avLst/>
          </a:prstGeom>
          <a:noFill/>
        </p:spPr>
      </p:pic>
      <p:pic>
        <p:nvPicPr>
          <p:cNvPr id="22532" name="Picture 4" descr="Výsledok vyhľadávania obrázkov pre dopyt afrika náboženství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7870" y="4008679"/>
            <a:ext cx="4143375" cy="2764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133</Words>
  <Application>Microsoft Office PowerPoint</Application>
  <PresentationFormat>Prezentácia na obrazovke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Calibri</vt:lpstr>
      <vt:lpstr>Motív Office</vt:lpstr>
      <vt:lpstr>Afrika – Obyvateľstvo a sídla  2.časť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– obyvateľstvo a sídla</dc:title>
  <dc:creator>Zuzka</dc:creator>
  <cp:lastModifiedBy>Eva Hricova</cp:lastModifiedBy>
  <cp:revision>6</cp:revision>
  <dcterms:created xsi:type="dcterms:W3CDTF">2017-11-01T08:46:32Z</dcterms:created>
  <dcterms:modified xsi:type="dcterms:W3CDTF">2017-11-13T19:25:37Z</dcterms:modified>
</cp:coreProperties>
</file>