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15AE-2EFA-4F64-B074-53AE2C0AC58F}" type="datetimeFigureOut">
              <a:rPr lang="sk-SK" smtClean="0"/>
              <a:t>5. 6. 2020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4C30-802C-49CD-8305-6FD771BD904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584175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Faktory ovplyvňujúce životné prostredie organizmov  človeka</a:t>
            </a:r>
            <a:endParaRPr lang="sk-SK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195736" y="5877272"/>
            <a:ext cx="505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/>
              <a:t>Mgr. Marianna </a:t>
            </a:r>
            <a:r>
              <a:rPr lang="sk-SK" sz="2800" i="1" dirty="0" err="1" smtClean="0"/>
              <a:t>Burčáková</a:t>
            </a:r>
            <a:endParaRPr lang="sk-SK" sz="2800" i="1" dirty="0"/>
          </a:p>
        </p:txBody>
      </p:sp>
      <p:pic>
        <p:nvPicPr>
          <p:cNvPr id="5" name="Obrázok 4" descr="alpine-cornflower-3440640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3574152" cy="2382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Nevyčerpateľné zdroje energie:</a:t>
            </a:r>
            <a:endParaRPr lang="sk-SK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Energia Slnka, vetra, vody, geotermálna </a:t>
            </a:r>
            <a:r>
              <a:rPr lang="sk-SK" i="1" dirty="0" smtClean="0"/>
              <a:t>(neprodukujú škodlivé látky = znižujú nepriaznivé vplyvy človek</a:t>
            </a:r>
            <a:r>
              <a:rPr lang="sk-SK" dirty="0" smtClean="0"/>
              <a:t>a)</a:t>
            </a:r>
          </a:p>
          <a:p>
            <a:pPr>
              <a:buNone/>
            </a:pPr>
            <a:endParaRPr lang="sk-SK" i="1" dirty="0" smtClean="0"/>
          </a:p>
        </p:txBody>
      </p:sp>
      <p:pic>
        <p:nvPicPr>
          <p:cNvPr id="4" name="Obrázok 3" descr="sunset-298850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275856" cy="2183904"/>
          </a:xfrm>
          <a:prstGeom prst="rect">
            <a:avLst/>
          </a:prstGeom>
        </p:spPr>
      </p:pic>
      <p:pic>
        <p:nvPicPr>
          <p:cNvPr id="6" name="Obrázok 5" descr="key-west-81664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717032"/>
            <a:ext cx="3131840" cy="2081369"/>
          </a:xfrm>
          <a:prstGeom prst="rect">
            <a:avLst/>
          </a:prstGeom>
        </p:spPr>
      </p:pic>
      <p:pic>
        <p:nvPicPr>
          <p:cNvPr id="7" name="Obrázok 6" descr="wave-2137262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09120"/>
            <a:ext cx="3168352" cy="2110584"/>
          </a:xfrm>
          <a:prstGeom prst="rect">
            <a:avLst/>
          </a:prstGeom>
        </p:spPr>
      </p:pic>
      <p:pic>
        <p:nvPicPr>
          <p:cNvPr id="8" name="Obrázok 7" descr="geotherm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28490">
            <a:off x="5580112" y="2780928"/>
            <a:ext cx="3060948" cy="2040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Alternatívne zdroje energie</a:t>
            </a:r>
            <a:endParaRPr lang="sk-SK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sk-SK" sz="3200" i="1" dirty="0" smtClean="0"/>
              <a:t>Solárne panely (slnečná e.)</a:t>
            </a:r>
          </a:p>
          <a:p>
            <a:pPr lvl="1">
              <a:buFont typeface="Arial" pitchFamily="34" charset="0"/>
              <a:buChar char="•"/>
            </a:pPr>
            <a:r>
              <a:rPr lang="sk-SK" sz="3200" i="1" dirty="0" smtClean="0"/>
              <a:t>Veterné elektrárne (e. vetra)</a:t>
            </a:r>
          </a:p>
          <a:p>
            <a:pPr lvl="1">
              <a:buFont typeface="Arial" pitchFamily="34" charset="0"/>
              <a:buChar char="•"/>
            </a:pPr>
            <a:r>
              <a:rPr lang="sk-SK" sz="3200" i="1" dirty="0" smtClean="0"/>
              <a:t>Vodné elektrárne (e. vody)</a:t>
            </a:r>
          </a:p>
          <a:p>
            <a:endParaRPr lang="sk-SK" dirty="0"/>
          </a:p>
        </p:txBody>
      </p:sp>
      <p:pic>
        <p:nvPicPr>
          <p:cNvPr id="4" name="Obrázok 3" descr="solar-panel-array-159135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84784"/>
            <a:ext cx="2846820" cy="1601336"/>
          </a:xfrm>
          <a:prstGeom prst="rect">
            <a:avLst/>
          </a:prstGeom>
        </p:spPr>
      </p:pic>
      <p:pic>
        <p:nvPicPr>
          <p:cNvPr id="5" name="Obrázok 4" descr="wind-power-1357419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3275856" cy="2183904"/>
          </a:xfrm>
          <a:prstGeom prst="rect">
            <a:avLst/>
          </a:prstGeom>
        </p:spPr>
      </p:pic>
      <p:pic>
        <p:nvPicPr>
          <p:cNvPr id="7" name="Obrázok 6" descr="hydroelectric-power-station-1264100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581128"/>
            <a:ext cx="4427984" cy="1981062"/>
          </a:xfrm>
          <a:prstGeom prst="rect">
            <a:avLst/>
          </a:prstGeom>
        </p:spPr>
      </p:pic>
      <p:pic>
        <p:nvPicPr>
          <p:cNvPr id="8" name="Obrázok 7" descr="pipe-1264066_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645024"/>
            <a:ext cx="288032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05063"/>
            <a:ext cx="8229600" cy="1080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i="1" dirty="0" smtClean="0"/>
              <a:t>Ďakujem za pozornosť ...</a:t>
            </a:r>
            <a:endParaRPr lang="sk-SK" sz="4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Priaznivé faktory</a:t>
            </a:r>
            <a:endParaRPr lang="sk-SK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pozitívne vplyvy človeka </a:t>
            </a:r>
          </a:p>
          <a:p>
            <a:endParaRPr lang="sk-SK" dirty="0"/>
          </a:p>
        </p:txBody>
      </p:sp>
      <p:pic>
        <p:nvPicPr>
          <p:cNvPr id="4" name="Obrázok 3" descr="environmental-protection-326923_192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933056"/>
            <a:ext cx="3996444" cy="2664296"/>
          </a:xfrm>
          <a:prstGeom prst="rect">
            <a:avLst/>
          </a:prstGeom>
        </p:spPr>
      </p:pic>
      <p:pic>
        <p:nvPicPr>
          <p:cNvPr id="5" name="Obrázok 4" descr="hands-1838658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2998088" cy="2006533"/>
          </a:xfrm>
          <a:prstGeom prst="rect">
            <a:avLst/>
          </a:prstGeom>
        </p:spPr>
      </p:pic>
      <p:pic>
        <p:nvPicPr>
          <p:cNvPr id="6" name="Obrázok 5" descr="planting-1898946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24744"/>
            <a:ext cx="3718168" cy="2478779"/>
          </a:xfrm>
          <a:prstGeom prst="rect">
            <a:avLst/>
          </a:prstGeom>
        </p:spPr>
      </p:pic>
      <p:pic>
        <p:nvPicPr>
          <p:cNvPr id="7" name="Obrázok 6" descr="recycle-159282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725144"/>
            <a:ext cx="1429809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Nepriaznivé faktory</a:t>
            </a:r>
            <a:endParaRPr lang="sk-SK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negatívne vplyvy človeka</a:t>
            </a:r>
          </a:p>
          <a:p>
            <a:endParaRPr lang="sk-SK" dirty="0" smtClean="0"/>
          </a:p>
          <a:p>
            <a:pPr algn="ctr">
              <a:buNone/>
            </a:pPr>
            <a:r>
              <a:rPr lang="sk-SK" b="1" dirty="0" smtClean="0"/>
              <a:t>narúšajú zložky biosféry 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vedú k ekologickým katastrofám, </a:t>
            </a:r>
          </a:p>
          <a:p>
            <a:pPr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poškodzovaniu ekosystémov</a:t>
            </a:r>
          </a:p>
          <a:p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3995936" y="3429000"/>
            <a:ext cx="93610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warming-2370285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92696"/>
            <a:ext cx="2854072" cy="1901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Priemysel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Znečisťovanie ovzdušia – zlúčeniny ťažkých kovov, dusík, síra, chlór ....</a:t>
            </a:r>
            <a:endParaRPr lang="sk-SK" i="1" dirty="0"/>
          </a:p>
        </p:txBody>
      </p:sp>
      <p:pic>
        <p:nvPicPr>
          <p:cNvPr id="4" name="Obrázok 3" descr="industry-611668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5796136" cy="2958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Energetika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sk-SK" i="1" dirty="0" smtClean="0"/>
              <a:t>Tepelné elektrárne – spaľovaním tuhých palív sa uvoľňujú </a:t>
            </a:r>
            <a:r>
              <a:rPr lang="sk-SK" b="1" i="1" dirty="0" smtClean="0"/>
              <a:t>CO2 a oxidy síry </a:t>
            </a:r>
            <a:endParaRPr lang="sk-SK" i="1" dirty="0"/>
          </a:p>
          <a:p>
            <a:pPr>
              <a:buNone/>
            </a:pPr>
            <a:r>
              <a:rPr lang="sk-SK" i="1" dirty="0" smtClean="0"/>
              <a:t> </a:t>
            </a:r>
          </a:p>
          <a:p>
            <a:pPr algn="ctr">
              <a:buNone/>
            </a:pPr>
            <a:r>
              <a:rPr lang="sk-SK" b="1" i="1" dirty="0" smtClean="0">
                <a:solidFill>
                  <a:srgbClr val="FF0000"/>
                </a:solidFill>
              </a:rPr>
              <a:t>kyslé dažde, skleníkový efekt</a:t>
            </a:r>
          </a:p>
          <a:p>
            <a:pPr algn="ctr">
              <a:buNone/>
            </a:pPr>
            <a:endParaRPr lang="sk-SK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k-SK" i="1" dirty="0" smtClean="0"/>
              <a:t>znečistenie vody, pôdy a vzduchu </a:t>
            </a:r>
            <a:r>
              <a:rPr lang="sk-SK" b="1" i="1" dirty="0" smtClean="0"/>
              <a:t>emisiami</a:t>
            </a:r>
            <a:endParaRPr lang="sk-SK" b="1" i="1" dirty="0"/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211960" y="3212976"/>
            <a:ext cx="0" cy="64807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4139952" y="4365104"/>
            <a:ext cx="0" cy="64807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 descr="stiahnuť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60648"/>
            <a:ext cx="26479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Ťažba nerastných surovín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Vplýva na povrch </a:t>
            </a:r>
            <a:r>
              <a:rPr lang="sk-SK" i="1" dirty="0" err="1" smtClean="0"/>
              <a:t>litosféry</a:t>
            </a:r>
            <a:r>
              <a:rPr lang="sk-SK" i="1" dirty="0" smtClean="0"/>
              <a:t>, zmena zloženia vody, pôdy, otrasy</a:t>
            </a:r>
          </a:p>
          <a:p>
            <a:r>
              <a:rPr lang="sk-SK" i="1" dirty="0" smtClean="0"/>
              <a:t>Ťažba ropy, zemného plynu</a:t>
            </a:r>
            <a:endParaRPr lang="sk-SK" i="1" dirty="0"/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509120"/>
            <a:ext cx="3558530" cy="2018093"/>
          </a:xfrm>
          <a:prstGeom prst="rect">
            <a:avLst/>
          </a:prstGeom>
        </p:spPr>
      </p:pic>
      <p:pic>
        <p:nvPicPr>
          <p:cNvPr id="5" name="Obrázok 4" descr="ropa-sib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348880"/>
            <a:ext cx="3347864" cy="2143563"/>
          </a:xfrm>
          <a:prstGeom prst="rect">
            <a:avLst/>
          </a:prstGeom>
        </p:spPr>
      </p:pic>
      <p:pic>
        <p:nvPicPr>
          <p:cNvPr id="6" name="Obrázok 5" descr="stiahnuť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89040"/>
            <a:ext cx="371655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Doprava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Automobilová, letecká, železničná</a:t>
            </a:r>
          </a:p>
          <a:p>
            <a:r>
              <a:rPr lang="sk-SK" i="1" dirty="0" smtClean="0"/>
              <a:t>Ovzdušie znečisťujú </a:t>
            </a:r>
            <a:r>
              <a:rPr lang="sk-SK" b="1" i="1" dirty="0" smtClean="0"/>
              <a:t>výfukové plyny, smog</a:t>
            </a:r>
          </a:p>
          <a:p>
            <a:r>
              <a:rPr lang="sk-SK" i="1" dirty="0" smtClean="0"/>
              <a:t>Zhoršujú migráciu živočíchov, nadmerný hluk</a:t>
            </a:r>
            <a:endParaRPr lang="sk-SK" i="1" dirty="0"/>
          </a:p>
        </p:txBody>
      </p:sp>
      <p:pic>
        <p:nvPicPr>
          <p:cNvPr id="4" name="Obrázok 3" descr="3551675_1200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2700300" cy="1800200"/>
          </a:xfrm>
          <a:prstGeom prst="rect">
            <a:avLst/>
          </a:prstGeom>
        </p:spPr>
      </p:pic>
      <p:pic>
        <p:nvPicPr>
          <p:cNvPr id="5" name="Obrázok 4" descr="13211230130c365380f070faef6f5c3be3b8d59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933056"/>
            <a:ext cx="3017912" cy="2006912"/>
          </a:xfrm>
          <a:prstGeom prst="rect">
            <a:avLst/>
          </a:prstGeom>
        </p:spPr>
      </p:pic>
      <p:pic>
        <p:nvPicPr>
          <p:cNvPr id="6" name="Obrázok 5" descr="6886-660_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50" y="4638675"/>
            <a:ext cx="2963738" cy="20925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Odpad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Zdroj rádioaktivity, toxických látok, zdroj druhotných surovín ...</a:t>
            </a:r>
          </a:p>
          <a:p>
            <a:r>
              <a:rPr lang="sk-SK" b="1" i="1" dirty="0" smtClean="0">
                <a:solidFill>
                  <a:srgbClr val="FF0000"/>
                </a:solidFill>
              </a:rPr>
              <a:t>Recyklácia!!!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4" name="Obrázok 3" descr="odpady1030x735_wx8tc_151890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3851920" cy="2165787"/>
          </a:xfrm>
          <a:prstGeom prst="rect">
            <a:avLst/>
          </a:prstGeom>
        </p:spPr>
      </p:pic>
      <p:pic>
        <p:nvPicPr>
          <p:cNvPr id="5" name="Obrázok 4" descr="Plastovy-odpad-625x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429000"/>
            <a:ext cx="4128690" cy="2741450"/>
          </a:xfrm>
          <a:prstGeom prst="rect">
            <a:avLst/>
          </a:prstGeom>
        </p:spPr>
      </p:pic>
      <p:pic>
        <p:nvPicPr>
          <p:cNvPr id="6" name="Obrázok 5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204864"/>
            <a:ext cx="3464362" cy="2165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Poľnohospodárstvo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 smtClean="0"/>
              <a:t>Priemyselné hnojová, chemické postreky, veľkochov živočíchov ...</a:t>
            </a:r>
          </a:p>
          <a:p>
            <a:r>
              <a:rPr lang="sk-SK" b="1" i="1" dirty="0" smtClean="0"/>
              <a:t>GMO rastlín, vypaľovanie trávy, odlesňovanie</a:t>
            </a:r>
          </a:p>
          <a:p>
            <a:r>
              <a:rPr lang="sk-SK" i="1" dirty="0" smtClean="0"/>
              <a:t>Vplyv na zdravie  - </a:t>
            </a:r>
            <a:r>
              <a:rPr lang="sk-SK" b="1" i="1" dirty="0" smtClean="0">
                <a:solidFill>
                  <a:srgbClr val="FF0000"/>
                </a:solidFill>
              </a:rPr>
              <a:t>civilizačné choroby!!! </a:t>
            </a:r>
            <a:r>
              <a:rPr lang="sk-SK" i="1" dirty="0" smtClean="0"/>
              <a:t>zmena podmienok pre život organizmov</a:t>
            </a:r>
          </a:p>
        </p:txBody>
      </p:sp>
      <p:pic>
        <p:nvPicPr>
          <p:cNvPr id="4" name="Obrázok 3" descr="pesticid-glyfoz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81128"/>
            <a:ext cx="2987824" cy="1989891"/>
          </a:xfrm>
          <a:prstGeom prst="rect">
            <a:avLst/>
          </a:prstGeom>
        </p:spPr>
      </p:pic>
      <p:pic>
        <p:nvPicPr>
          <p:cNvPr id="5" name="Obrázok 4" descr="Fotolia_61522362_Subscription_Monthly_XXL-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581128"/>
            <a:ext cx="2888290" cy="1923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199</Words>
  <Application>Microsoft Office PowerPoint</Application>
  <PresentationFormat>Prezentácia na obrazovke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Faktory ovplyvňujúce životné prostredie organizmov  človeka</vt:lpstr>
      <vt:lpstr>Priaznivé faktory</vt:lpstr>
      <vt:lpstr>Nepriaznivé faktory</vt:lpstr>
      <vt:lpstr>Priemysel</vt:lpstr>
      <vt:lpstr>Energetika</vt:lpstr>
      <vt:lpstr>Ťažba nerastných surovín</vt:lpstr>
      <vt:lpstr>Doprava</vt:lpstr>
      <vt:lpstr>Odpad</vt:lpstr>
      <vt:lpstr>Poľnohospodárstvo</vt:lpstr>
      <vt:lpstr>Nevyčerpateľné zdroje energie:</vt:lpstr>
      <vt:lpstr>Alternatívne zdroje energie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Faktory ovplyvňujúce životné prostredie organizmov  človeka</dc:title>
  <dc:creator>Mariana</dc:creator>
  <cp:lastModifiedBy>milka</cp:lastModifiedBy>
  <cp:revision>11</cp:revision>
  <dcterms:created xsi:type="dcterms:W3CDTF">2019-05-13T11:43:59Z</dcterms:created>
  <dcterms:modified xsi:type="dcterms:W3CDTF">2020-06-05T19:02:43Z</dcterms:modified>
</cp:coreProperties>
</file>