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B271-3C1E-4AB8-8DCE-0531BAF28B3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CFEF-6729-467E-90EC-B3C27183F66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584176"/>
          </a:xfrm>
        </p:spPr>
        <p:txBody>
          <a:bodyPr>
            <a:normAutofit/>
          </a:bodyPr>
          <a:lstStyle/>
          <a:p>
            <a:r>
              <a:rPr lang="sk-SK" sz="5400" b="1" i="1" u="sng" dirty="0" smtClean="0">
                <a:solidFill>
                  <a:schemeClr val="accent2">
                    <a:lumMod val="75000"/>
                  </a:schemeClr>
                </a:solidFill>
              </a:rPr>
              <a:t>Životné prostredie</a:t>
            </a:r>
            <a:endParaRPr lang="sk-SK" sz="5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224736" cy="648072"/>
          </a:xfrm>
        </p:spPr>
        <p:txBody>
          <a:bodyPr>
            <a:normAutofit/>
          </a:bodyPr>
          <a:lstStyle/>
          <a:p>
            <a:endParaRPr lang="sk-SK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ok 4" descr="mountains-885665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6672"/>
            <a:ext cx="442503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Životné prostredie:</a:t>
            </a:r>
            <a:endParaRPr lang="sk-SK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Vonkajšie </a:t>
            </a:r>
            <a:r>
              <a:rPr lang="sk-SK" b="1" i="1" dirty="0" smtClean="0"/>
              <a:t>podmienky a vplyvy </a:t>
            </a:r>
            <a:r>
              <a:rPr lang="sk-SK" i="1" dirty="0" smtClean="0"/>
              <a:t>obklopujúce </a:t>
            </a: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všetky organizmy</a:t>
            </a:r>
            <a:r>
              <a:rPr lang="sk-SK" i="1" dirty="0" smtClean="0"/>
              <a:t> (aj človeka), tvoriace podmienky pre život.</a:t>
            </a:r>
          </a:p>
          <a:p>
            <a:pPr>
              <a:buNone/>
            </a:pPr>
            <a:r>
              <a:rPr lang="sk-SK" dirty="0"/>
              <a:t> </a:t>
            </a:r>
            <a:endParaRPr lang="sk-SK" i="1" dirty="0" smtClean="0"/>
          </a:p>
          <a:p>
            <a:pPr>
              <a:buNone/>
            </a:pPr>
            <a:endParaRPr lang="sk-SK" b="1" i="1" dirty="0" smtClean="0"/>
          </a:p>
          <a:p>
            <a:pPr>
              <a:buNone/>
            </a:pPr>
            <a:r>
              <a:rPr lang="sk-SK" b="1" i="1" dirty="0"/>
              <a:t>	</a:t>
            </a:r>
            <a:endParaRPr lang="sk-SK" i="1" dirty="0"/>
          </a:p>
        </p:txBody>
      </p:sp>
      <p:pic>
        <p:nvPicPr>
          <p:cNvPr id="4" name="Obrázok 3" descr="mountain-landscape-2031539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3547886" cy="1995686"/>
          </a:xfrm>
          <a:prstGeom prst="rect">
            <a:avLst/>
          </a:prstGeom>
        </p:spPr>
      </p:pic>
      <p:pic>
        <p:nvPicPr>
          <p:cNvPr id="5" name="Obrázok 4" descr="happiness-1866081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3898188" cy="259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/>
              <a:t/>
            </a:r>
            <a:br>
              <a:rPr lang="sk-SK" b="1" i="1" dirty="0" smtClean="0"/>
            </a:br>
            <a:r>
              <a:rPr lang="sk-SK" b="1" i="1" u="sng" dirty="0" smtClean="0">
                <a:solidFill>
                  <a:schemeClr val="accent6">
                    <a:lumMod val="75000"/>
                  </a:schemeClr>
                </a:solidFill>
              </a:rPr>
              <a:t>Životné prostredie organizmov </a:t>
            </a:r>
            <a:br>
              <a:rPr lang="sk-SK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sk-SK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7C80"/>
                </a:solidFill>
              </a:rPr>
              <a:t>Priestor poskytujúci živé aj neživé podmienky na život (voda, pôda, iné organizmy...)</a:t>
            </a:r>
            <a:endParaRPr lang="sk-SK" b="1" dirty="0">
              <a:solidFill>
                <a:srgbClr val="FF7C80"/>
              </a:solidFill>
            </a:endParaRPr>
          </a:p>
        </p:txBody>
      </p:sp>
      <p:pic>
        <p:nvPicPr>
          <p:cNvPr id="4" name="Obrázok 3" descr="chipmunk-2323827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9"/>
            <a:ext cx="3675280" cy="2448272"/>
          </a:xfrm>
          <a:prstGeom prst="rect">
            <a:avLst/>
          </a:prstGeom>
        </p:spPr>
      </p:pic>
      <p:pic>
        <p:nvPicPr>
          <p:cNvPr id="5" name="Obrázok 4" descr="nature-1209302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3790176" cy="252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b="1" i="1" u="sng" dirty="0" smtClean="0">
                <a:solidFill>
                  <a:schemeClr val="accent6">
                    <a:lumMod val="75000"/>
                  </a:schemeClr>
                </a:solidFill>
              </a:rPr>
              <a:t>Životné prostredie človeka 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i="1" dirty="0" smtClean="0">
                <a:solidFill>
                  <a:srgbClr val="FF7C80"/>
                </a:solidFill>
              </a:rPr>
              <a:t>Prírodné prostredie pretvorené ľuďmi</a:t>
            </a:r>
          </a:p>
          <a:p>
            <a:endParaRPr lang="sk-SK" i="1" dirty="0">
              <a:solidFill>
                <a:srgbClr val="FF7C80"/>
              </a:solidFill>
            </a:endParaRPr>
          </a:p>
          <a:p>
            <a:endParaRPr lang="sk-SK" i="1" dirty="0" smtClean="0">
              <a:solidFill>
                <a:srgbClr val="FF7C80"/>
              </a:solidFill>
            </a:endParaRPr>
          </a:p>
          <a:p>
            <a:endParaRPr lang="sk-SK" dirty="0" smtClean="0"/>
          </a:p>
          <a:p>
            <a:r>
              <a:rPr lang="sk-SK" i="1" dirty="0" smtClean="0"/>
              <a:t>Tvoria ho:</a:t>
            </a:r>
          </a:p>
          <a:p>
            <a:pPr lvl="1"/>
            <a:r>
              <a:rPr lang="sk-SK" b="1" i="1" u="sng" dirty="0" smtClean="0">
                <a:solidFill>
                  <a:srgbClr val="990033"/>
                </a:solidFill>
              </a:rPr>
              <a:t>Prírodné zložky </a:t>
            </a:r>
            <a:r>
              <a:rPr lang="sk-SK" i="1" dirty="0" smtClean="0"/>
              <a:t>(voda, vzduch, pôda, organizmy)</a:t>
            </a:r>
          </a:p>
          <a:p>
            <a:pPr lvl="1"/>
            <a:r>
              <a:rPr lang="sk-SK" b="1" i="1" u="sng" dirty="0" smtClean="0">
                <a:solidFill>
                  <a:srgbClr val="990033"/>
                </a:solidFill>
              </a:rPr>
              <a:t>Umelé zložky </a:t>
            </a:r>
            <a:r>
              <a:rPr lang="sk-SK" i="1" dirty="0" smtClean="0"/>
              <a:t>(stroje, obydlia)</a:t>
            </a:r>
          </a:p>
          <a:p>
            <a:pPr lvl="1"/>
            <a:r>
              <a:rPr lang="sk-SK" b="1" i="1" u="sng" dirty="0" smtClean="0">
                <a:solidFill>
                  <a:srgbClr val="990033"/>
                </a:solidFill>
              </a:rPr>
              <a:t>Sociálne zložky </a:t>
            </a:r>
            <a:r>
              <a:rPr lang="sk-SK" i="1" dirty="0" smtClean="0"/>
              <a:t>(iní ľudia – spolužiaci, rodina, kolega ...)</a:t>
            </a:r>
            <a:endParaRPr lang="sk-SK" i="1" dirty="0"/>
          </a:p>
        </p:txBody>
      </p:sp>
      <p:pic>
        <p:nvPicPr>
          <p:cNvPr id="4" name="Obrázok 3" descr="drop-3698073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348880"/>
            <a:ext cx="2352844" cy="1294064"/>
          </a:xfrm>
          <a:prstGeom prst="rect">
            <a:avLst/>
          </a:prstGeom>
        </p:spPr>
      </p:pic>
      <p:pic>
        <p:nvPicPr>
          <p:cNvPr id="5" name="Obrázok 4" descr="hands-1838658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4864"/>
            <a:ext cx="2422024" cy="1620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Súčasťou životného prostredia 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k-SK" b="1" i="1" dirty="0" smtClean="0">
                <a:solidFill>
                  <a:srgbClr val="990033"/>
                </a:solidFill>
              </a:rPr>
              <a:t>Pracovné prostredie</a:t>
            </a:r>
          </a:p>
          <a:p>
            <a:pPr>
              <a:buNone/>
            </a:pPr>
            <a:endParaRPr lang="sk-SK" i="1" dirty="0" smtClean="0">
              <a:solidFill>
                <a:srgbClr val="990033"/>
              </a:solidFill>
            </a:endParaRPr>
          </a:p>
          <a:p>
            <a:pPr>
              <a:buNone/>
            </a:pPr>
            <a:endParaRPr lang="sk-SK" i="1" dirty="0" smtClean="0">
              <a:solidFill>
                <a:srgbClr val="990033"/>
              </a:solidFill>
            </a:endParaRPr>
          </a:p>
          <a:p>
            <a:pPr>
              <a:buNone/>
            </a:pPr>
            <a:endParaRPr lang="sk-SK" i="1" dirty="0" smtClean="0">
              <a:solidFill>
                <a:srgbClr val="990033"/>
              </a:solidFill>
            </a:endParaRPr>
          </a:p>
          <a:p>
            <a:pPr>
              <a:buNone/>
            </a:pPr>
            <a:endParaRPr lang="sk-SK" i="1" dirty="0" smtClean="0">
              <a:solidFill>
                <a:srgbClr val="990033"/>
              </a:solidFill>
            </a:endParaRPr>
          </a:p>
        </p:txBody>
      </p:sp>
      <p:pic>
        <p:nvPicPr>
          <p:cNvPr id="4" name="Obrázok 3" descr="brand-4149480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2952328" cy="1969757"/>
          </a:xfrm>
          <a:prstGeom prst="rect">
            <a:avLst/>
          </a:prstGeom>
        </p:spPr>
      </p:pic>
      <p:pic>
        <p:nvPicPr>
          <p:cNvPr id="5" name="Obrázok 4" descr="computer-3368242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93096"/>
            <a:ext cx="2808312" cy="1872208"/>
          </a:xfrm>
          <a:prstGeom prst="rect">
            <a:avLst/>
          </a:prstGeom>
        </p:spPr>
      </p:pic>
      <p:pic>
        <p:nvPicPr>
          <p:cNvPr id="6" name="Obrázok 5" descr="kitchen-731351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916832"/>
            <a:ext cx="3024336" cy="2016224"/>
          </a:xfrm>
          <a:prstGeom prst="rect">
            <a:avLst/>
          </a:prstGeom>
        </p:spPr>
      </p:pic>
      <p:pic>
        <p:nvPicPr>
          <p:cNvPr id="11" name="Obrázok 10" descr="action-2277292_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5254604"/>
            <a:ext cx="2350016" cy="160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k-SK" b="1" i="1" dirty="0" smtClean="0">
                <a:solidFill>
                  <a:srgbClr val="990033"/>
                </a:solidFill>
              </a:rPr>
              <a:t>Obytné prostredie</a:t>
            </a:r>
          </a:p>
          <a:p>
            <a:endParaRPr lang="sk-SK" dirty="0"/>
          </a:p>
        </p:txBody>
      </p:sp>
      <p:pic>
        <p:nvPicPr>
          <p:cNvPr id="6" name="Obrázok 5" descr="city-3363796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7"/>
            <a:ext cx="3456384" cy="2304256"/>
          </a:xfrm>
          <a:prstGeom prst="rect">
            <a:avLst/>
          </a:prstGeom>
        </p:spPr>
      </p:pic>
      <p:pic>
        <p:nvPicPr>
          <p:cNvPr id="7" name="Obrázok 6" descr="city-1380219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3862184" cy="2574789"/>
          </a:xfrm>
          <a:prstGeom prst="rect">
            <a:avLst/>
          </a:prstGeom>
        </p:spPr>
      </p:pic>
      <p:pic>
        <p:nvPicPr>
          <p:cNvPr id="8" name="Obrázok 7" descr="Závadka-nad-Hron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221088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k-SK" b="1" i="1" dirty="0" smtClean="0">
                <a:solidFill>
                  <a:srgbClr val="990033"/>
                </a:solidFill>
              </a:rPr>
              <a:t>Rekreačné prostredie</a:t>
            </a:r>
          </a:p>
          <a:p>
            <a:endParaRPr lang="sk-SK" dirty="0"/>
          </a:p>
        </p:txBody>
      </p:sp>
      <p:pic>
        <p:nvPicPr>
          <p:cNvPr id="4" name="Obrázok 3" descr="bojnice-1613939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358128" cy="2238752"/>
          </a:xfrm>
          <a:prstGeom prst="rect">
            <a:avLst/>
          </a:prstGeom>
        </p:spPr>
      </p:pic>
      <p:pic>
        <p:nvPicPr>
          <p:cNvPr id="5" name="Obrázok 4" descr="mountains-2989609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646160" cy="260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990033"/>
                </a:solidFill>
              </a:rPr>
              <a:t>Environmentalistika:</a:t>
            </a:r>
            <a:endParaRPr lang="sk-SK" b="1" dirty="0">
              <a:solidFill>
                <a:srgbClr val="99003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veda, ktorá sa zaoberá </a:t>
            </a:r>
            <a:r>
              <a:rPr lang="sk-SK" b="1" i="1" dirty="0" smtClean="0"/>
              <a:t>životným prostredím</a:t>
            </a:r>
          </a:p>
          <a:p>
            <a:r>
              <a:rPr lang="sk-SK" i="1" dirty="0"/>
              <a:t>s</a:t>
            </a:r>
            <a:r>
              <a:rPr lang="sk-SK" i="1" dirty="0" smtClean="0"/>
              <a:t>kúma </a:t>
            </a:r>
            <a:r>
              <a:rPr lang="sk-SK" b="1" i="1" dirty="0" smtClean="0"/>
              <a:t>vzájomné pôsobenie človeka a ekosystému </a:t>
            </a:r>
            <a:r>
              <a:rPr lang="sk-SK" i="1" dirty="0" smtClean="0"/>
              <a:t>– vzájomné vplyvy, pozitíva a negatíva činnosti človeka na prírodu</a:t>
            </a:r>
          </a:p>
          <a:p>
            <a:endParaRPr lang="sk-SK" i="1" dirty="0" smtClean="0"/>
          </a:p>
          <a:p>
            <a:endParaRPr lang="sk-SK" dirty="0"/>
          </a:p>
        </p:txBody>
      </p:sp>
      <p:pic>
        <p:nvPicPr>
          <p:cNvPr id="4" name="Obrázok 3" descr="denz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3203848" cy="2135899"/>
          </a:xfrm>
          <a:prstGeom prst="rect">
            <a:avLst/>
          </a:prstGeom>
        </p:spPr>
      </p:pic>
      <p:pic>
        <p:nvPicPr>
          <p:cNvPr id="5" name="Obrázok 4" descr="nature-3289812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437112"/>
            <a:ext cx="302433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>
                <a:solidFill>
                  <a:srgbClr val="990033"/>
                </a:solidFill>
              </a:rPr>
              <a:t>Ekológia:</a:t>
            </a:r>
            <a:endParaRPr lang="sk-SK" b="1" i="1" dirty="0">
              <a:solidFill>
                <a:srgbClr val="99003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Vedný odbor, ktorý sa zaoberá </a:t>
            </a:r>
            <a:r>
              <a:rPr lang="sk-SK" b="1" i="1" dirty="0" smtClean="0"/>
              <a:t>vzťahmi medzi organizmami a životným prostredím</a:t>
            </a:r>
            <a:endParaRPr lang="sk-SK" b="1" i="1" dirty="0"/>
          </a:p>
        </p:txBody>
      </p:sp>
      <p:pic>
        <p:nvPicPr>
          <p:cNvPr id="4" name="Obrázok 3" descr="environmental-protection-326923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4968552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125</Words>
  <Application>Microsoft Office PowerPoint</Application>
  <PresentationFormat>Prezentácia na obrazovke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Životné prostredie</vt:lpstr>
      <vt:lpstr>Životné prostredie:</vt:lpstr>
      <vt:lpstr> Životné prostredie organizmov  </vt:lpstr>
      <vt:lpstr> Životné prostredie človeka  </vt:lpstr>
      <vt:lpstr>Súčasťou životného prostredia je:</vt:lpstr>
      <vt:lpstr>Prezentácia programu PowerPoint</vt:lpstr>
      <vt:lpstr>Prezentácia programu PowerPoint</vt:lpstr>
      <vt:lpstr>Environmentalistika:</vt:lpstr>
      <vt:lpstr>Ekológia: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Životné prostredie</dc:title>
  <dc:creator>Mariana</dc:creator>
  <cp:lastModifiedBy>milka</cp:lastModifiedBy>
  <cp:revision>10</cp:revision>
  <dcterms:created xsi:type="dcterms:W3CDTF">2019-05-07T12:21:32Z</dcterms:created>
  <dcterms:modified xsi:type="dcterms:W3CDTF">2020-05-29T13:14:48Z</dcterms:modified>
</cp:coreProperties>
</file>