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2DAB-A8A7-4503-8CAE-B6783A9F1600}" type="datetimeFigureOut">
              <a:rPr lang="pl-PL" smtClean="0"/>
              <a:pPr/>
              <a:t>2011-08-16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8749-89EF-4720-8F6E-CEBC19C203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2DAB-A8A7-4503-8CAE-B6783A9F1600}" type="datetimeFigureOut">
              <a:rPr lang="pl-PL" smtClean="0"/>
              <a:pPr/>
              <a:t>2011-08-16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8749-89EF-4720-8F6E-CEBC19C203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2DAB-A8A7-4503-8CAE-B6783A9F1600}" type="datetimeFigureOut">
              <a:rPr lang="pl-PL" smtClean="0"/>
              <a:pPr/>
              <a:t>2011-08-16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8749-89EF-4720-8F6E-CEBC19C203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2DAB-A8A7-4503-8CAE-B6783A9F1600}" type="datetimeFigureOut">
              <a:rPr lang="pl-PL" smtClean="0"/>
              <a:pPr/>
              <a:t>2011-08-16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8749-89EF-4720-8F6E-CEBC19C203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2DAB-A8A7-4503-8CAE-B6783A9F1600}" type="datetimeFigureOut">
              <a:rPr lang="pl-PL" smtClean="0"/>
              <a:pPr/>
              <a:t>2011-08-16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8749-89EF-4720-8F6E-CEBC19C203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2DAB-A8A7-4503-8CAE-B6783A9F1600}" type="datetimeFigureOut">
              <a:rPr lang="pl-PL" smtClean="0"/>
              <a:pPr/>
              <a:t>2011-08-16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8749-89EF-4720-8F6E-CEBC19C203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2DAB-A8A7-4503-8CAE-B6783A9F1600}" type="datetimeFigureOut">
              <a:rPr lang="pl-PL" smtClean="0"/>
              <a:pPr/>
              <a:t>2011-08-16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8749-89EF-4720-8F6E-CEBC19C203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2DAB-A8A7-4503-8CAE-B6783A9F1600}" type="datetimeFigureOut">
              <a:rPr lang="pl-PL" smtClean="0"/>
              <a:pPr/>
              <a:t>2011-08-16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8749-89EF-4720-8F6E-CEBC19C203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2DAB-A8A7-4503-8CAE-B6783A9F1600}" type="datetimeFigureOut">
              <a:rPr lang="pl-PL" smtClean="0"/>
              <a:pPr/>
              <a:t>2011-08-16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8749-89EF-4720-8F6E-CEBC19C203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2DAB-A8A7-4503-8CAE-B6783A9F1600}" type="datetimeFigureOut">
              <a:rPr lang="pl-PL" smtClean="0"/>
              <a:pPr/>
              <a:t>2011-08-16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8749-89EF-4720-8F6E-CEBC19C203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2DAB-A8A7-4503-8CAE-B6783A9F1600}" type="datetimeFigureOut">
              <a:rPr lang="pl-PL" smtClean="0"/>
              <a:pPr/>
              <a:t>2011-08-16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8749-89EF-4720-8F6E-CEBC19C203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42DAB-A8A7-4503-8CAE-B6783A9F1600}" type="datetimeFigureOut">
              <a:rPr lang="pl-PL" smtClean="0"/>
              <a:pPr/>
              <a:t>2011-08-16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18749-89EF-4720-8F6E-CEBC19C2031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1/14/Vista-aerea-del-acueducto-de-Segovia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d/d5/RomaViaAppiaAntica03.JP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5/5e/Via_Appia_Antica,_Rome,_200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upload.wikimedia.org/wikipedia/commons/c/c8/Via_Appia_Antica_Rome_2006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pload.wikimedia.org/wikipedia/commons/a/a1/Pont_du_Gard_004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b/b0/Pont_du_Gard_-_SE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5/58/Pont_du_Gard_-1-_13.06.2007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b/bf/Pont_du_gard_3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e/ee/PontduGard_nocturne01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3/31/Roman_aqueduct_Tarragona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1/10/Aqueduct_of_Segovia_02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pl-PL" b="1" dirty="0" smtClean="0">
                <a:latin typeface="BankGothic Lt BT" pitchFamily="34" charset="0"/>
              </a:rPr>
              <a:t>Akwedukty</a:t>
            </a:r>
            <a:endParaRPr lang="pl-PL" b="1" dirty="0">
              <a:latin typeface="BankGothic Lt BT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le:Vista-aerea-del-acueducto-de-Segovi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BankGothic Lt BT" pitchFamily="34" charset="0"/>
              </a:rPr>
              <a:t>Drogi rzymskie</a:t>
            </a:r>
            <a:endParaRPr lang="pl-PL" dirty="0">
              <a:latin typeface="BankGothic Lt BT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le:RomaViaAppiaAntica0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643050"/>
            <a:ext cx="5691174" cy="4268381"/>
          </a:xfrm>
          <a:prstGeom prst="rect">
            <a:avLst/>
          </a:prstGeom>
          <a:noFill/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BankGothic Lt BT" pitchFamily="34" charset="0"/>
              </a:rPr>
              <a:t>Via </a:t>
            </a:r>
            <a:r>
              <a:rPr lang="pl-PL" sz="3600" dirty="0" err="1" smtClean="0">
                <a:latin typeface="BankGothic Lt BT" pitchFamily="34" charset="0"/>
              </a:rPr>
              <a:t>Appia</a:t>
            </a:r>
            <a:endParaRPr lang="pl-PL" sz="3600" dirty="0">
              <a:latin typeface="BankGothic Lt BT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le:Via Appia Antica, Rome, 200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4357718" cy="3268289"/>
          </a:xfrm>
          <a:prstGeom prst="rect">
            <a:avLst/>
          </a:prstGeom>
          <a:noFill/>
        </p:spPr>
      </p:pic>
      <p:pic>
        <p:nvPicPr>
          <p:cNvPr id="24580" name="Picture 4" descr="File:Via Appia Antica Rome 2006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286124"/>
            <a:ext cx="4572032" cy="30632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le:Pont du Gard 00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785926"/>
            <a:ext cx="5715040" cy="4271993"/>
          </a:xfrm>
          <a:prstGeom prst="rect">
            <a:avLst/>
          </a:prstGeom>
          <a:noFill/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BankGothic Lt BT" pitchFamily="34" charset="0"/>
              </a:rPr>
              <a:t>Pont </a:t>
            </a:r>
            <a:r>
              <a:rPr lang="pl-PL" sz="3600" dirty="0" err="1" smtClean="0">
                <a:latin typeface="BankGothic Lt BT" pitchFamily="34" charset="0"/>
              </a:rPr>
              <a:t>du</a:t>
            </a:r>
            <a:r>
              <a:rPr lang="pl-PL" sz="3600" dirty="0" smtClean="0">
                <a:latin typeface="BankGothic Lt BT" pitchFamily="34" charset="0"/>
              </a:rPr>
              <a:t> Gard</a:t>
            </a:r>
            <a:endParaRPr lang="pl-PL" sz="3600" dirty="0">
              <a:latin typeface="BankGothic Lt BT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le:Pont du Gard - S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857232"/>
            <a:ext cx="7262810" cy="53926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le:Pont du Gard -1- 13.06.200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3/3d/Pont_du_Gard_pont_moderne.jpg?uselang=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315" y="1033321"/>
            <a:ext cx="7191370" cy="47913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le:Pont du gard 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0263" y="571480"/>
            <a:ext cx="4943475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le:PontduGard nocturne0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890587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le:Roman aqueduct Tarragon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620000" cy="487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le:Aqueduct of Segovia 0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762000"/>
            <a:ext cx="7620000" cy="5334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</Words>
  <Application>Microsoft Office PowerPoint</Application>
  <PresentationFormat>Pokaz na ekranie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Akwedukty</vt:lpstr>
      <vt:lpstr>Pont du Gard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Drogi rzymskie</vt:lpstr>
      <vt:lpstr>Via Appia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Akwedukty</dc:title>
  <dc:creator>Marta</dc:creator>
  <cp:lastModifiedBy>Marta</cp:lastModifiedBy>
  <cp:revision>4</cp:revision>
  <dcterms:created xsi:type="dcterms:W3CDTF">2011-08-16T12:31:16Z</dcterms:created>
  <dcterms:modified xsi:type="dcterms:W3CDTF">2011-08-16T13:50:40Z</dcterms:modified>
</cp:coreProperties>
</file>