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</p:sldIdLst>
  <p:sldSz cx="12192000" cy="6858000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72" y="6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04B00-FAEB-4A8F-860B-5F24D34E5C99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C6E95-7E24-4D5F-B68F-2F1A9CE34A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8975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83FFE-BE5B-432A-8662-4168C0023167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CFE7B-AA13-4FCB-9163-FBE6C1FEFE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7573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83FFE-BE5B-432A-8662-4168C0023167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CFE7B-AA13-4FCB-9163-FBE6C1FEFE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759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83FFE-BE5B-432A-8662-4168C0023167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CFE7B-AA13-4FCB-9163-FBE6C1FEFE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5910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83FFE-BE5B-432A-8662-4168C0023167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CFE7B-AA13-4FCB-9163-FBE6C1FEFE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1965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83FFE-BE5B-432A-8662-4168C0023167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CFE7B-AA13-4FCB-9163-FBE6C1FEFE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786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83FFE-BE5B-432A-8662-4168C0023167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CFE7B-AA13-4FCB-9163-FBE6C1FEFE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0484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83FFE-BE5B-432A-8662-4168C0023167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CFE7B-AA13-4FCB-9163-FBE6C1FEFE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445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83FFE-BE5B-432A-8662-4168C0023167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CFE7B-AA13-4FCB-9163-FBE6C1FEFE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0911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83FFE-BE5B-432A-8662-4168C0023167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CFE7B-AA13-4FCB-9163-FBE6C1FEFE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3289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83FFE-BE5B-432A-8662-4168C0023167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CFE7B-AA13-4FCB-9163-FBE6C1FEFE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0210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83FFE-BE5B-432A-8662-4168C0023167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CFE7B-AA13-4FCB-9163-FBE6C1FEFE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7234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83FFE-BE5B-432A-8662-4168C0023167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CFE7B-AA13-4FCB-9163-FBE6C1FEFE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3656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27629258_706666493620587_8645333993462933408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042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046622_2826967404216369_2490113078293510159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8618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140195_820227791857617_411025429483140676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2990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131400_378014586622254_7455836514413898679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13" y="0"/>
            <a:ext cx="4778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062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153700_1299141810452113_2984416685048138280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92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264573_382533162837428_423976309690558851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5406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282833_3482308808555884_516330932627800529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13" y="0"/>
            <a:ext cx="9805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522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280090_310610900158090_663859499397414273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25" y="0"/>
            <a:ext cx="36369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237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294164_2466528986977347_6388609667892247526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0" y="0"/>
            <a:ext cx="33909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3623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294173_2829294520628618_658777548160999441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588" y="0"/>
            <a:ext cx="5076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924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332808_295573381897220_607101125709426798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464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28596516_310663896722476_8878250615557159420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694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348023_128780545676735_8055215871844549884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0"/>
            <a:ext cx="512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46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348490_142980510701334_2209971976830978700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384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410168_771314703595713_929986039719816433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133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384111_4205092742841423_6374176949605935983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388" y="0"/>
            <a:ext cx="3705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52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388016_186377143129431_4808593683675640696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0" y="0"/>
            <a:ext cx="3594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13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442566_855063581980037_2083310543428117072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030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443966_214342216868730_118352370459863668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25" y="0"/>
            <a:ext cx="4246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406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479706_432041127817187_8668856307246143677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0"/>
            <a:ext cx="512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4255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478801_397670271571525_6991866619994231650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3789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567781_1336663800016503_8014284657324882176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2167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0572420_734432880805199_7949291337537569183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8703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568712_801950597029169_5030549346490023073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205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670438_1323063534694872_1267172690627233096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0710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619942_874538606632262_6276208796897472785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542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620344_674253906590681_5135517543779161543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438" y="0"/>
            <a:ext cx="3157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401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716102_221415512840434_2653262785637424057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713" y="0"/>
            <a:ext cx="3836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966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894687_299318534829103_195265171765906214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725" y="0"/>
            <a:ext cx="79549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5836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892457_235261018210073_2974448851583440641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0658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887926_2051600905139542_137159338828241150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0" y="0"/>
            <a:ext cx="3632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4796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791935_696181774418247_4106447119371072667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18698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903536_459920895003156_3524841604677991503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4428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0573002_2981678152062737_6988246152108304540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0"/>
            <a:ext cx="512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0104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914231_805416583354194_368351610008908050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0" y="0"/>
            <a:ext cx="3630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065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927837_411554840199319_438803801402430863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08063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902581_853639885467731_5488151315870624569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91124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940510_1279462599099103_2876134089384735959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0"/>
            <a:ext cx="512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33398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1930118_386497379124110_424037961479082362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13" y="0"/>
            <a:ext cx="5133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226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2218103_148462723413524_2489288977479230060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6232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5C63F8C-583E-47A7-AAD1-C3FB59896C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782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2845AA9-9762-4B97-BAA9-F958FB257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3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0677113_1386565591513988_921492827256478014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730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0715886_3605937459493526_265396752256131224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13" y="0"/>
            <a:ext cx="5108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72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0856000_772985500094501_512502562779380033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6902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0935293_440745263606061_219268923691233122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999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0981704_425739802130111_3322378949769464338_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164607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Panoramiczny</PresentationFormat>
  <Paragraphs>0</Paragraphs>
  <Slides>47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fotograficzny</dc:title>
  <dc:creator>SP Zakrzewek</dc:creator>
  <cp:lastModifiedBy>Sekretariat</cp:lastModifiedBy>
  <cp:revision>7</cp:revision>
  <dcterms:created xsi:type="dcterms:W3CDTF">2020-12-20T17:32:48Z</dcterms:created>
  <dcterms:modified xsi:type="dcterms:W3CDTF">2020-12-28T06:08:38Z</dcterms:modified>
</cp:coreProperties>
</file>