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sz="4500" lang="en-US" smtClean="0"/>
              <a:t>Click to edit Master title style</a:t>
            </a:r>
            <a:endParaRPr dirty="0" sz="450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sz="1800" lang="en-US" smtClean="0"/>
              <a:t>Click to edit Master subtitle style</a:t>
            </a:r>
            <a:endParaRPr dirty="0" sz="180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sz="3300" lang="en-US" smtClean="0"/>
              <a:t>Click to edit Master title style</a:t>
            </a:r>
            <a:endParaRPr dirty="0" sz="330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sz="2100" lang="en-US" smtClean="0"/>
              <a:t>Click to edit Master text styles</a:t>
            </a:r>
            <a:endParaRPr altLang="zh-CN" sz="2100" lang="en-US" smtClean="0"/>
          </a:p>
          <a:p>
            <a:pPr lvl="1"/>
            <a:r>
              <a:rPr altLang="zh-CN" sz="1800" lang="en-US" smtClean="0"/>
              <a:t>Second level</a:t>
            </a:r>
            <a:endParaRPr altLang="zh-CN" sz="1800" lang="en-US" smtClean="0"/>
          </a:p>
          <a:p>
            <a:pPr lvl="2"/>
            <a:r>
              <a:rPr altLang="zh-CN" sz="1500" lang="en-US" smtClean="0"/>
              <a:t>Third level</a:t>
            </a:r>
            <a:endParaRPr altLang="zh-CN" sz="1500" lang="en-US" smtClean="0"/>
          </a:p>
          <a:p>
            <a:pPr lvl="3"/>
            <a:r>
              <a:rPr altLang="zh-CN" sz="1350" lang="en-US" smtClean="0"/>
              <a:t>Fourth level</a:t>
            </a:r>
            <a:endParaRPr altLang="zh-CN" sz="1350" lang="en-US" smtClean="0"/>
          </a:p>
          <a:p>
            <a:pPr lvl="4"/>
            <a:r>
              <a:rPr altLang="zh-CN" sz="1350" lang="en-US" smtClean="0"/>
              <a:t>Fifth level</a:t>
            </a:r>
            <a:endParaRPr dirty="0" sz="135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sz="4500" lang="en-US" smtClean="0"/>
              <a:t>Click to edit Master title style</a:t>
            </a:r>
            <a:endParaRPr dirty="0" sz="450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sz="1800" lang="en-US" smtClean="0"/>
              <a:t>Click to edit Master text styles</a:t>
            </a:r>
            <a:endParaRPr altLang="zh-CN" sz="1800" lang="en-US" smtClean="0"/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sz="2100" lang="en-US" smtClean="0"/>
              <a:t>Click to edit Master text styles</a:t>
            </a:r>
            <a:endParaRPr altLang="zh-CN" sz="2100" lang="en-US" smtClean="0"/>
          </a:p>
          <a:p>
            <a:pPr lvl="1"/>
            <a:r>
              <a:rPr altLang="zh-CN" sz="1800" lang="en-US" smtClean="0"/>
              <a:t>Second level</a:t>
            </a:r>
            <a:endParaRPr altLang="zh-CN" sz="1800" lang="en-US" smtClean="0"/>
          </a:p>
          <a:p>
            <a:pPr lvl="2"/>
            <a:r>
              <a:rPr altLang="zh-CN" sz="1500" lang="en-US" smtClean="0"/>
              <a:t>Third level</a:t>
            </a:r>
            <a:endParaRPr altLang="zh-CN" sz="1500" lang="en-US" smtClean="0"/>
          </a:p>
          <a:p>
            <a:pPr lvl="3"/>
            <a:r>
              <a:rPr altLang="zh-CN" sz="1350" lang="en-US" smtClean="0"/>
              <a:t>Fourth level</a:t>
            </a:r>
            <a:endParaRPr altLang="zh-CN" sz="1350" lang="en-US" smtClean="0"/>
          </a:p>
          <a:p>
            <a:pPr lvl="4"/>
            <a:r>
              <a:rPr altLang="zh-CN" sz="1350" lang="en-US" smtClean="0"/>
              <a:t>Fifth level</a:t>
            </a:r>
            <a:endParaRPr dirty="0" sz="135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sz="2100" lang="en-US" smtClean="0"/>
              <a:t>Click to edit Master text styles</a:t>
            </a:r>
            <a:endParaRPr altLang="zh-CN" sz="2100" lang="en-US" smtClean="0"/>
          </a:p>
          <a:p>
            <a:pPr lvl="1"/>
            <a:r>
              <a:rPr altLang="zh-CN" sz="1800" lang="en-US" smtClean="0"/>
              <a:t>Second level</a:t>
            </a:r>
            <a:endParaRPr altLang="zh-CN" sz="1800" lang="en-US" smtClean="0"/>
          </a:p>
          <a:p>
            <a:pPr lvl="2"/>
            <a:r>
              <a:rPr altLang="zh-CN" sz="1500" lang="en-US" smtClean="0"/>
              <a:t>Third level</a:t>
            </a:r>
            <a:endParaRPr altLang="zh-CN" sz="1500" lang="en-US" smtClean="0"/>
          </a:p>
          <a:p>
            <a:pPr lvl="3"/>
            <a:r>
              <a:rPr altLang="zh-CN" sz="1350" lang="en-US" smtClean="0"/>
              <a:t>Fourth level</a:t>
            </a:r>
            <a:endParaRPr altLang="zh-CN" sz="1350" lang="en-US" smtClean="0"/>
          </a:p>
          <a:p>
            <a:pPr lvl="4"/>
            <a:r>
              <a:rPr altLang="zh-CN" sz="1350" lang="en-US" smtClean="0"/>
              <a:t>Fifth level</a:t>
            </a:r>
            <a:endParaRPr dirty="0" sz="135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sz="3300" lang="en-US" smtClean="0"/>
              <a:t>Click to edit Master title style</a:t>
            </a:r>
            <a:endParaRPr dirty="0" sz="330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sz="1800" lang="en-US" smtClean="0"/>
              <a:t>Click to edit Master text styles</a:t>
            </a:r>
            <a:endParaRPr altLang="zh-CN" sz="1800" lang="en-US" smtClean="0"/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sz="2100" lang="en-US" smtClean="0"/>
              <a:t>Click to edit Master text styles</a:t>
            </a:r>
            <a:endParaRPr altLang="zh-CN" sz="2100" lang="en-US" smtClean="0"/>
          </a:p>
          <a:p>
            <a:pPr lvl="1"/>
            <a:r>
              <a:rPr altLang="zh-CN" sz="1800" lang="en-US" smtClean="0"/>
              <a:t>Second level</a:t>
            </a:r>
            <a:endParaRPr altLang="zh-CN" sz="1800" lang="en-US" smtClean="0"/>
          </a:p>
          <a:p>
            <a:pPr lvl="2"/>
            <a:r>
              <a:rPr altLang="zh-CN" sz="1500" lang="en-US" smtClean="0"/>
              <a:t>Third level</a:t>
            </a:r>
            <a:endParaRPr altLang="zh-CN" sz="1500" lang="en-US" smtClean="0"/>
          </a:p>
          <a:p>
            <a:pPr lvl="3"/>
            <a:r>
              <a:rPr altLang="zh-CN" sz="1350" lang="en-US" smtClean="0"/>
              <a:t>Fourth level</a:t>
            </a:r>
            <a:endParaRPr altLang="zh-CN" sz="1350" lang="en-US" smtClean="0"/>
          </a:p>
          <a:p>
            <a:pPr lvl="4"/>
            <a:r>
              <a:rPr altLang="zh-CN" sz="1350" lang="en-US" smtClean="0"/>
              <a:t>Fifth level</a:t>
            </a:r>
            <a:endParaRPr dirty="0" sz="135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sz="1800" lang="en-US" smtClean="0"/>
              <a:t>Click to edit Master text styles</a:t>
            </a:r>
            <a:endParaRPr altLang="zh-CN" sz="1800" lang="en-US" smtClean="0"/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sz="2100" lang="en-US" smtClean="0"/>
              <a:t>Click to edit Master text styles</a:t>
            </a:r>
            <a:endParaRPr altLang="zh-CN" sz="2100" lang="en-US" smtClean="0"/>
          </a:p>
          <a:p>
            <a:pPr lvl="1"/>
            <a:r>
              <a:rPr altLang="zh-CN" sz="1800" lang="en-US" smtClean="0"/>
              <a:t>Second level</a:t>
            </a:r>
            <a:endParaRPr altLang="zh-CN" sz="1800" lang="en-US" smtClean="0"/>
          </a:p>
          <a:p>
            <a:pPr lvl="2"/>
            <a:r>
              <a:rPr altLang="zh-CN" sz="1500" lang="en-US" smtClean="0"/>
              <a:t>Third level</a:t>
            </a:r>
            <a:endParaRPr altLang="zh-CN" sz="1500" lang="en-US" smtClean="0"/>
          </a:p>
          <a:p>
            <a:pPr lvl="3"/>
            <a:r>
              <a:rPr altLang="zh-CN" sz="1350" lang="en-US" smtClean="0"/>
              <a:t>Fourth level</a:t>
            </a:r>
            <a:endParaRPr altLang="zh-CN" sz="1350" lang="en-US" smtClean="0"/>
          </a:p>
          <a:p>
            <a:pPr lvl="4"/>
            <a:r>
              <a:rPr altLang="zh-CN" sz="1350" lang="en-US" smtClean="0"/>
              <a:t>Fifth level</a:t>
            </a:r>
            <a:endParaRPr dirty="0" sz="135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sz="2400" lang="en-US" smtClean="0"/>
              <a:t>Click to edit Master title style</a:t>
            </a:r>
            <a:endParaRPr dirty="0" sz="240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sz="2400" lang="en-US" smtClean="0"/>
              <a:t>Click to edit Master text styles</a:t>
            </a:r>
            <a:endParaRPr altLang="zh-CN" sz="2400" lang="en-US" smtClean="0"/>
          </a:p>
          <a:p>
            <a:pPr lvl="1"/>
            <a:r>
              <a:rPr altLang="zh-CN" sz="2100" lang="en-US" smtClean="0"/>
              <a:t>Second level</a:t>
            </a:r>
            <a:endParaRPr altLang="zh-CN" sz="2100" lang="en-US" smtClean="0"/>
          </a:p>
          <a:p>
            <a:pPr lvl="2"/>
            <a:r>
              <a:rPr altLang="zh-CN" sz="1800" lang="en-US" smtClean="0"/>
              <a:t>Third level</a:t>
            </a:r>
            <a:endParaRPr altLang="zh-CN" sz="1800" lang="en-US" smtClean="0"/>
          </a:p>
          <a:p>
            <a:pPr lvl="3"/>
            <a:r>
              <a:rPr altLang="zh-CN" sz="1500" lang="en-US" smtClean="0"/>
              <a:t>Fourth level</a:t>
            </a:r>
            <a:endParaRPr altLang="zh-CN" sz="1500" lang="en-US" smtClean="0"/>
          </a:p>
          <a:p>
            <a:pPr lvl="4"/>
            <a:r>
              <a:rPr altLang="zh-CN" sz="1500" lang="en-US" smtClean="0"/>
              <a:t>Fifth level</a:t>
            </a:r>
            <a:endParaRPr dirty="0" sz="150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sz="1200" lang="en-US" smtClean="0"/>
              <a:t>Click to edit Master text styles</a:t>
            </a:r>
            <a:endParaRPr altLang="zh-CN" sz="1200" lang="en-US" smtClean="0"/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sz="2400" lang="en-US" smtClean="0"/>
              <a:t>Click to edit Master title style</a:t>
            </a:r>
            <a:endParaRPr dirty="0" sz="240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sz="2400" lang="en-US" smtClean="0"/>
              <a:t>Click icon to add picture</a:t>
            </a:r>
            <a:endParaRPr dirty="0" sz="240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sz="1200" lang="en-US" smtClean="0"/>
              <a:t>Click to edit Master text styles</a:t>
            </a:r>
            <a:endParaRPr altLang="zh-CN" sz="1200" lang="en-US" smtClean="0"/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sz="3300" lang="en-US" smtClean="0"/>
              <a:t>Click to edit Master title style</a:t>
            </a:r>
            <a:endParaRPr dirty="0" sz="330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sz="2100" lang="en-US" smtClean="0"/>
              <a:t>Click to edit Master text styles</a:t>
            </a:r>
            <a:endParaRPr altLang="zh-CN" sz="2100" lang="en-US" smtClean="0"/>
          </a:p>
          <a:p>
            <a:pPr lvl="1"/>
            <a:r>
              <a:rPr altLang="zh-CN" sz="1800" lang="en-US" smtClean="0"/>
              <a:t>Second level</a:t>
            </a:r>
            <a:endParaRPr altLang="zh-CN" sz="1800" lang="en-US" smtClean="0"/>
          </a:p>
          <a:p>
            <a:pPr lvl="2"/>
            <a:r>
              <a:rPr altLang="zh-CN" sz="1500" lang="en-US" smtClean="0"/>
              <a:t>Third level</a:t>
            </a:r>
            <a:endParaRPr altLang="zh-CN" sz="1500" lang="en-US" smtClean="0"/>
          </a:p>
          <a:p>
            <a:pPr lvl="3"/>
            <a:r>
              <a:rPr altLang="zh-CN" sz="1350" lang="en-US" smtClean="0"/>
              <a:t>Fourth level</a:t>
            </a:r>
            <a:endParaRPr altLang="zh-CN" sz="1350" lang="en-US" smtClean="0"/>
          </a:p>
          <a:p>
            <a:pPr lvl="4"/>
            <a:r>
              <a:rPr altLang="zh-CN" sz="1350" lang="en-US" smtClean="0"/>
              <a:t>Fifth level</a:t>
            </a:r>
            <a:endParaRPr dirty="0" sz="135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sz="900" lang="zh-CN" smtClean="0"/>
              <a:t>2015/5/12</a:t>
            </a:fld>
            <a:endParaRPr altLang="en-US" sz="900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sz="900" lang="zh-CN" smtClean="0"/>
              <a:t>‹#›</a:t>
            </a:fld>
            <a:endParaRPr altLang="en-US" sz="900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jpeg"/><Relationship Id="rId9" Type="http://schemas.openxmlformats.org/officeDocument/2006/relationships/image" Target="../media/image9.jpeg"/><Relationship Id="rId10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10.jpeg"/><Relationship Id="rId3" Type="http://schemas.openxmlformats.org/officeDocument/2006/relationships/image" Target="../media/image11.jpe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12.jpeg"/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image" Target="../media/image15.jpeg"/><Relationship Id="rId6" Type="http://schemas.openxmlformats.org/officeDocument/2006/relationships/image" Target="../media/image16.jpeg"/><Relationship Id="rId7" Type="http://schemas.openxmlformats.org/officeDocument/2006/relationships/image" Target="../media/image17.jpeg"/><Relationship Id="rId8" Type="http://schemas.openxmlformats.org/officeDocument/2006/relationships/image" Target="../media/image18.jpeg"/><Relationship Id="rId9" Type="http://schemas.openxmlformats.org/officeDocument/2006/relationships/image" Target="../media/image19.jpeg"/><Relationship Id="rId10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0.jpeg"/><Relationship Id="rId3" Type="http://schemas.openxmlformats.org/officeDocument/2006/relationships/image" Target="../media/image21.jpeg"/><Relationship Id="rId4" Type="http://schemas.openxmlformats.org/officeDocument/2006/relationships/image" Target="../media/image22.jpeg"/><Relationship Id="rId5" Type="http://schemas.openxmlformats.org/officeDocument/2006/relationships/image" Target="../media/image23.jpeg"/><Relationship Id="rId6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4.jpeg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/>
              <a:t>A</a:t>
            </a:r>
            <a:r>
              <a:rPr altLang="zh-CN" lang="en-US"/>
              <a:t>v</a:t>
            </a:r>
            <a:r>
              <a:rPr altLang="zh-CN" lang="en-US"/>
              <a:t>o</a:t>
            </a:r>
            <a:r>
              <a:rPr altLang="zh-CN" lang="en-US"/>
              <a:t>c</a:t>
            </a:r>
            <a:r>
              <a:rPr altLang="zh-CN" lang="en-US"/>
              <a:t>a</a:t>
            </a:r>
            <a:r>
              <a:rPr altLang="zh-CN" lang="en-US"/>
              <a:t>d</a:t>
            </a:r>
            <a:r>
              <a:rPr altLang="zh-CN" lang="en-US"/>
              <a:t>o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SIMONA</a:t>
            </a:r>
            <a:r>
              <a:rPr altLang="zh-CN" lang="en-US"/>
              <a:t> GODÁLOVÁ</a:t>
            </a:r>
            <a:endParaRPr altLang="zh-CN" lang="en-US"/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</a:t>
            </a:r>
            <a:r>
              <a:rPr lang="en-US"/>
              <a:t>v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o</a:t>
            </a:r>
            <a:endParaRPr lang="sk-SK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3587194" y="2435961"/>
            <a:ext cx="1186213" cy="1780512"/>
          </a:xfrm>
          <a:prstGeom prst="rect"/>
        </p:spPr>
      </p:pic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 rot="0">
            <a:off x="4650757" y="2487059"/>
            <a:ext cx="1529761" cy="1385562"/>
          </a:xfrm>
          <a:prstGeom prst="rect"/>
        </p:spPr>
      </p:pic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 rot="0">
            <a:off x="4364574" y="4200525"/>
            <a:ext cx="1601064" cy="1320816"/>
          </a:xfrm>
          <a:prstGeom prst="rect"/>
        </p:spPr>
      </p:pic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 rot="0">
            <a:off x="6180519" y="4181481"/>
            <a:ext cx="1458459" cy="1456783"/>
          </a:xfrm>
          <a:prstGeom prst="rect"/>
        </p:spPr>
      </p:pic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6"/>
          <a:stretch>
            <a:fillRect/>
          </a:stretch>
        </p:blipFill>
        <p:spPr>
          <a:xfrm rot="0">
            <a:off x="6452764" y="2420012"/>
            <a:ext cx="1186213" cy="1780512"/>
          </a:xfrm>
          <a:prstGeom prst="rect"/>
        </p:spPr>
      </p:pic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7"/>
          <a:stretch>
            <a:fillRect/>
          </a:stretch>
        </p:blipFill>
        <p:spPr>
          <a:xfrm rot="0">
            <a:off x="2857965" y="3929799"/>
            <a:ext cx="1458459" cy="1456783"/>
          </a:xfrm>
          <a:prstGeom prst="rect"/>
        </p:spPr>
      </p:pic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8"/>
          <a:stretch>
            <a:fillRect/>
          </a:stretch>
        </p:blipFill>
        <p:spPr>
          <a:xfrm rot="0">
            <a:off x="1399506" y="4038658"/>
            <a:ext cx="1458459" cy="1456783"/>
          </a:xfrm>
          <a:prstGeom prst="rect"/>
        </p:spPr>
      </p:pic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9"/>
          <a:stretch>
            <a:fillRect/>
          </a:stretch>
        </p:blipFill>
        <p:spPr>
          <a:xfrm rot="0">
            <a:off x="1294918" y="2538741"/>
            <a:ext cx="2292276" cy="1282199"/>
          </a:xfrm>
          <a:prstGeom prst="rect"/>
        </p:spPr>
      </p:pic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Avocado</a:t>
            </a:r>
            <a:endParaRPr lang="sk-SK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The avocado, a tree likely originating from south central Mexico,</a:t>
            </a:r>
            <a:r>
              <a:rPr lang="en-US"/>
              <a:t> </a:t>
            </a:r>
            <a:r>
              <a:rPr lang="en-US"/>
              <a:t>is classified as a member of the flowering plant family Lauraceae.</a:t>
            </a:r>
            <a:endParaRPr lang="sk-SK"/>
          </a:p>
          <a:p>
            <a:r>
              <a:rPr lang="en-US"/>
              <a:t>The fruit of the plant, also called an avocado (or avocado pear or alligator pear), is botanically a large berry containing a single large seed.</a:t>
            </a:r>
            <a:endParaRPr lang="sk-SK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3842769" y="4265651"/>
            <a:ext cx="1458459" cy="1456783"/>
          </a:xfrm>
          <a:prstGeom prst="rect"/>
        </p:spPr>
      </p:pic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 rot="0">
            <a:off x="6057521" y="4265652"/>
            <a:ext cx="1244551" cy="1612173"/>
          </a:xfrm>
          <a:prstGeom prst="rect"/>
        </p:spPr>
      </p:pic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</a:t>
            </a:r>
            <a:r>
              <a:rPr lang="en-US"/>
              <a:t>v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o</a:t>
            </a:r>
            <a:r>
              <a:rPr lang="en-US"/>
              <a:t>o</a:t>
            </a:r>
            <a:r>
              <a:rPr lang="en-US"/>
              <a:t>d</a:t>
            </a:r>
            <a:endParaRPr lang="sk-SK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4956858" y="2636733"/>
            <a:ext cx="1549207" cy="1171900"/>
          </a:xfrm>
          <a:prstGeom prst="rect"/>
        </p:spPr>
      </p:pic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 rot="0">
            <a:off x="4632933" y="4021267"/>
            <a:ext cx="1678848" cy="1256070"/>
          </a:xfrm>
          <a:prstGeom prst="rect"/>
        </p:spPr>
      </p:pic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 rot="0">
            <a:off x="6506065" y="2412488"/>
            <a:ext cx="1273829" cy="1806411"/>
          </a:xfrm>
          <a:prstGeom prst="rect"/>
        </p:spPr>
      </p:pic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 rot="0">
            <a:off x="3189381" y="4095882"/>
            <a:ext cx="1231587" cy="1722241"/>
          </a:xfrm>
          <a:prstGeom prst="rect"/>
        </p:spPr>
      </p:pic>
      <p:pic>
        <p:nvPicPr>
          <p:cNvPr id="2097166" name=""/>
          <p:cNvPicPr>
            <a:picLocks/>
          </p:cNvPicPr>
          <p:nvPr/>
        </p:nvPicPr>
        <p:blipFill>
          <a:blip xmlns:r="http://schemas.openxmlformats.org/officeDocument/2006/relationships" r:embed="rId6"/>
          <a:stretch>
            <a:fillRect/>
          </a:stretch>
        </p:blipFill>
        <p:spPr>
          <a:xfrm rot="0">
            <a:off x="3189381" y="2412488"/>
            <a:ext cx="1782561" cy="1184850"/>
          </a:xfrm>
          <a:prstGeom prst="rect"/>
        </p:spPr>
      </p:pic>
      <p:pic>
        <p:nvPicPr>
          <p:cNvPr id="2097167" name=""/>
          <p:cNvPicPr>
            <a:picLocks/>
          </p:cNvPicPr>
          <p:nvPr/>
        </p:nvPicPr>
        <p:blipFill>
          <a:blip xmlns:r="http://schemas.openxmlformats.org/officeDocument/2006/relationships" r:embed="rId7"/>
          <a:stretch>
            <a:fillRect/>
          </a:stretch>
        </p:blipFill>
        <p:spPr>
          <a:xfrm rot="0">
            <a:off x="1791203" y="4037611"/>
            <a:ext cx="1186213" cy="1780512"/>
          </a:xfrm>
          <a:prstGeom prst="rect"/>
        </p:spPr>
      </p:pic>
      <p:pic>
        <p:nvPicPr>
          <p:cNvPr id="2097168" name=""/>
          <p:cNvPicPr>
            <a:picLocks/>
          </p:cNvPicPr>
          <p:nvPr/>
        </p:nvPicPr>
        <p:blipFill>
          <a:blip xmlns:r="http://schemas.openxmlformats.org/officeDocument/2006/relationships" r:embed="rId8"/>
          <a:stretch>
            <a:fillRect/>
          </a:stretch>
        </p:blipFill>
        <p:spPr>
          <a:xfrm rot="0">
            <a:off x="1791203" y="2412488"/>
            <a:ext cx="1302890" cy="1625122"/>
          </a:xfrm>
          <a:prstGeom prst="rect"/>
        </p:spPr>
      </p:pic>
      <p:pic>
        <p:nvPicPr>
          <p:cNvPr id="2097169" name=""/>
          <p:cNvPicPr>
            <a:picLocks/>
          </p:cNvPicPr>
          <p:nvPr/>
        </p:nvPicPr>
        <p:blipFill>
          <a:blip xmlns:r="http://schemas.openxmlformats.org/officeDocument/2006/relationships" r:embed="rId9"/>
          <a:stretch>
            <a:fillRect/>
          </a:stretch>
        </p:blipFill>
        <p:spPr>
          <a:xfrm rot="0">
            <a:off x="6452731" y="4037610"/>
            <a:ext cx="1186213" cy="1780512"/>
          </a:xfrm>
          <a:prstGeom prst="rect"/>
        </p:spPr>
      </p:pic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</a:t>
            </a:r>
            <a:r>
              <a:rPr lang="en-US"/>
              <a:t>v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o</a:t>
            </a:r>
            <a:endParaRPr lang="sk-SK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 common technique to germinate avocados at home is to poke the avocado with toothpicks and leave it partially submerged in indirect light</a:t>
            </a:r>
            <a:endParaRPr lang="sk-SK"/>
          </a:p>
        </p:txBody>
      </p:sp>
      <p:pic>
        <p:nvPicPr>
          <p:cNvPr id="2097170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1101876" y="3561729"/>
            <a:ext cx="2314127" cy="1754614"/>
          </a:xfrm>
          <a:prstGeom prst="rect"/>
        </p:spPr>
      </p:pic>
      <p:pic>
        <p:nvPicPr>
          <p:cNvPr id="2097172" name=""/>
          <p:cNvPicPr>
            <a:picLocks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 rot="0">
            <a:off x="4309477" y="3561729"/>
            <a:ext cx="2490503" cy="1788459"/>
          </a:xfrm>
          <a:prstGeom prst="rect"/>
        </p:spPr>
      </p:pic>
      <p:pic>
        <p:nvPicPr>
          <p:cNvPr id="2097173" name=""/>
          <p:cNvPicPr>
            <a:picLocks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 rot="0">
            <a:off x="3416003" y="3561729"/>
            <a:ext cx="1834548" cy="1832439"/>
          </a:xfrm>
          <a:prstGeom prst="rect"/>
        </p:spPr>
      </p:pic>
      <p:pic>
        <p:nvPicPr>
          <p:cNvPr id="2097174" name=""/>
          <p:cNvPicPr>
            <a:picLocks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 rot="0">
            <a:off x="6363313" y="3561729"/>
            <a:ext cx="1601671" cy="1599831"/>
          </a:xfrm>
          <a:prstGeom prst="rect"/>
        </p:spPr>
      </p:pic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</a:t>
            </a:r>
            <a:r>
              <a:rPr lang="en-US"/>
              <a:t>v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o</a:t>
            </a:r>
            <a:endParaRPr lang="sk-SK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First international air shipment of avocados from Los Angeles, California, to Toronto, Ontario, for the Canadian National Exhibition</a:t>
            </a:r>
            <a:endParaRPr lang="sk-SK"/>
          </a:p>
        </p:txBody>
      </p:sp>
      <p:pic>
        <p:nvPicPr>
          <p:cNvPr id="2097171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3125388" y="3428999"/>
            <a:ext cx="3158982" cy="2509938"/>
          </a:xfrm>
          <a:prstGeom prst="rect"/>
        </p:spPr>
      </p:pic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k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!</a:t>
            </a:r>
            <a:r>
              <a:rPr lang="en-US"/>
              <a:t> </a:t>
            </a:r>
            <a:r>
              <a:rPr lang="en-US"/>
              <a:t> </a:t>
            </a:r>
            <a:endParaRPr lang="sk-SK"/>
          </a:p>
        </p:txBody>
      </p:sp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Note 8T</dc:creator>
  <dcterms:created xsi:type="dcterms:W3CDTF">2015-05-12T05:30:45Z</dcterms:created>
  <dcterms:modified xsi:type="dcterms:W3CDTF">2020-12-08T12:57:20Z</dcterms:modified>
</cp:coreProperties>
</file>