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425FBD-D5C5-4CBA-BCDD-8004C900D35C}" type="datetimeFigureOut">
              <a:rPr lang="sk-SK" smtClean="0"/>
              <a:pPr/>
              <a:t>13. 11. 2020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367779-945C-4BB4-840A-BDBDA6E26E9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7030A0"/>
                </a:solidFill>
                <a:latin typeface="Britannic Bold" pitchFamily="34" charset="0"/>
              </a:rPr>
              <a:t>Ellie</a:t>
            </a:r>
            <a:r>
              <a:rPr lang="sk-SK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r>
              <a:rPr lang="sk-SK" dirty="0" err="1">
                <a:solidFill>
                  <a:srgbClr val="7030A0"/>
                </a:solidFill>
                <a:latin typeface="Britannic Bold" pitchFamily="34" charset="0"/>
              </a:rPr>
              <a:t>G</a:t>
            </a:r>
            <a:r>
              <a:rPr lang="sk-SK" dirty="0" err="1" smtClean="0">
                <a:solidFill>
                  <a:srgbClr val="7030A0"/>
                </a:solidFill>
                <a:latin typeface="Britannic Bold" pitchFamily="34" charset="0"/>
              </a:rPr>
              <a:t>oulding</a:t>
            </a:r>
            <a:r>
              <a:rPr lang="sk-SK" dirty="0" smtClean="0">
                <a:solidFill>
                  <a:srgbClr val="7030A0"/>
                </a:solidFill>
                <a:latin typeface="Britannic Bold" pitchFamily="34" charset="0"/>
              </a:rPr>
              <a:t> </a:t>
            </a:r>
            <a:endParaRPr lang="sk-SK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stiahnuť (9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2357454" cy="2943885"/>
          </a:xfrm>
          <a:prstGeom prst="rect">
            <a:avLst/>
          </a:prstGeom>
        </p:spPr>
      </p:pic>
      <p:pic>
        <p:nvPicPr>
          <p:cNvPr id="5" name="Obrázok 4" descr="stiahnuť (9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29" y="4143380"/>
            <a:ext cx="2346121" cy="2486027"/>
          </a:xfrm>
          <a:prstGeom prst="rect">
            <a:avLst/>
          </a:prstGeom>
        </p:spPr>
      </p:pic>
      <p:pic>
        <p:nvPicPr>
          <p:cNvPr id="6" name="Obrázok 5" descr="stiahnuť (9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143380"/>
            <a:ext cx="2571753" cy="2560323"/>
          </a:xfrm>
          <a:prstGeom prst="rect">
            <a:avLst/>
          </a:prstGeom>
        </p:spPr>
      </p:pic>
      <p:pic>
        <p:nvPicPr>
          <p:cNvPr id="7" name="Obrázok 6" descr="stiahnuť (9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785794"/>
            <a:ext cx="3286138" cy="18402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00B0F0"/>
                </a:solidFill>
              </a:rPr>
              <a:t>Ellie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Goulding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amzing</a:t>
            </a:r>
            <a:r>
              <a:rPr lang="sk-SK" dirty="0" smtClean="0"/>
              <a:t> </a:t>
            </a:r>
            <a:r>
              <a:rPr lang="sk-SK" dirty="0" err="1" smtClean="0"/>
              <a:t>siner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smtClean="0"/>
              <a:t>was</a:t>
            </a:r>
            <a:r>
              <a:rPr lang="sk-SK" smtClean="0"/>
              <a:t> </a:t>
            </a:r>
            <a:r>
              <a:rPr lang="sk-SK" dirty="0" err="1" smtClean="0"/>
              <a:t>born</a:t>
            </a:r>
            <a:r>
              <a:rPr lang="sk-SK" dirty="0" smtClean="0"/>
              <a:t> 30. december 1986 in </a:t>
            </a:r>
            <a:r>
              <a:rPr lang="sk-SK" dirty="0" err="1" smtClean="0"/>
              <a:t>Hereford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33 </a:t>
            </a:r>
            <a:r>
              <a:rPr lang="sk-SK" dirty="0" err="1" smtClean="0"/>
              <a:t>years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has 1 </a:t>
            </a:r>
            <a:r>
              <a:rPr lang="sk-SK" dirty="0" err="1" smtClean="0"/>
              <a:t>brother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married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has 14 </a:t>
            </a:r>
            <a:r>
              <a:rPr lang="sk-SK" dirty="0" err="1" smtClean="0"/>
              <a:t>miloions</a:t>
            </a:r>
            <a:r>
              <a:rPr lang="sk-SK" dirty="0" smtClean="0"/>
              <a:t> </a:t>
            </a:r>
            <a:r>
              <a:rPr lang="sk-SK" dirty="0" err="1" smtClean="0"/>
              <a:t>followers</a:t>
            </a:r>
            <a:r>
              <a:rPr lang="sk-SK" dirty="0" smtClean="0"/>
              <a:t> on </a:t>
            </a:r>
            <a:r>
              <a:rPr lang="sk-SK" dirty="0" err="1" smtClean="0"/>
              <a:t>Instargram</a:t>
            </a:r>
            <a:r>
              <a:rPr lang="sk-SK" dirty="0" smtClean="0"/>
              <a:t> .</a:t>
            </a:r>
            <a:endParaRPr lang="sk-SK" dirty="0"/>
          </a:p>
        </p:txBody>
      </p:sp>
      <p:pic>
        <p:nvPicPr>
          <p:cNvPr id="4" name="Obrázok 3" descr="stiahnuť (9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57166"/>
            <a:ext cx="1990725" cy="2295525"/>
          </a:xfrm>
          <a:prstGeom prst="rect">
            <a:avLst/>
          </a:prstGeom>
        </p:spPr>
      </p:pic>
      <p:pic>
        <p:nvPicPr>
          <p:cNvPr id="5" name="Obrázok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286124"/>
            <a:ext cx="1743075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00B0F0"/>
                </a:solidFill>
              </a:rPr>
              <a:t>Some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somgs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that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she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sang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Love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do</a:t>
            </a:r>
          </a:p>
          <a:p>
            <a:r>
              <a:rPr lang="sk-SK" dirty="0" err="1" smtClean="0"/>
              <a:t>Burn</a:t>
            </a:r>
            <a:r>
              <a:rPr lang="sk-SK" dirty="0" smtClean="0"/>
              <a:t> </a:t>
            </a:r>
          </a:p>
          <a:p>
            <a:r>
              <a:rPr lang="sk-SK" dirty="0" smtClean="0"/>
              <a:t>Hate </a:t>
            </a:r>
            <a:r>
              <a:rPr lang="sk-SK" dirty="0" err="1" smtClean="0"/>
              <a:t>me</a:t>
            </a:r>
            <a:endParaRPr lang="sk-SK" dirty="0" smtClean="0"/>
          </a:p>
          <a:p>
            <a:r>
              <a:rPr lang="sk-SK" dirty="0" err="1" smtClean="0"/>
              <a:t>Outside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Close</a:t>
            </a:r>
            <a:r>
              <a:rPr lang="sk-SK" dirty="0" smtClean="0"/>
              <a:t> to </a:t>
            </a:r>
            <a:r>
              <a:rPr lang="sk-SK" dirty="0" err="1" smtClean="0"/>
              <a:t>me</a:t>
            </a:r>
            <a:r>
              <a:rPr lang="sk-SK" dirty="0" smtClean="0"/>
              <a:t>  </a:t>
            </a:r>
          </a:p>
          <a:p>
            <a:r>
              <a:rPr lang="sk-SK" dirty="0" err="1" smtClean="0"/>
              <a:t>Lights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Sixteen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1" y="1357299"/>
            <a:ext cx="1857388" cy="1397638"/>
          </a:xfrm>
          <a:prstGeom prst="rect">
            <a:avLst/>
          </a:prstGeom>
        </p:spPr>
      </p:pic>
      <p:pic>
        <p:nvPicPr>
          <p:cNvPr id="5" name="Obrázok 4" descr="stiahnuť (9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500570"/>
            <a:ext cx="2195525" cy="1652078"/>
          </a:xfrm>
          <a:prstGeom prst="rect">
            <a:avLst/>
          </a:prstGeom>
        </p:spPr>
      </p:pic>
      <p:pic>
        <p:nvPicPr>
          <p:cNvPr id="6" name="Obrázok 5" descr="stiahnuť (9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3286124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Thanks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paying</a:t>
            </a:r>
            <a:r>
              <a:rPr lang="sk-SK" dirty="0" smtClean="0"/>
              <a:t>  </a:t>
            </a:r>
            <a:r>
              <a:rPr lang="sk-SK" dirty="0" err="1" smtClean="0"/>
              <a:t>attention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1743075" cy="2619375"/>
          </a:xfrm>
          <a:prstGeom prst="rect">
            <a:avLst/>
          </a:prstGeom>
        </p:spPr>
      </p:pic>
      <p:pic>
        <p:nvPicPr>
          <p:cNvPr id="5" name="Obrázok 4" descr="images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714356"/>
            <a:ext cx="2552715" cy="1920855"/>
          </a:xfrm>
          <a:prstGeom prst="rect">
            <a:avLst/>
          </a:prstGeom>
        </p:spPr>
      </p:pic>
      <p:pic>
        <p:nvPicPr>
          <p:cNvPr id="6" name="Obrázok 5" descr="stiahnuť (9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143380"/>
            <a:ext cx="1914525" cy="2390775"/>
          </a:xfrm>
          <a:prstGeom prst="rect">
            <a:avLst/>
          </a:prstGeom>
        </p:spPr>
      </p:pic>
      <p:pic>
        <p:nvPicPr>
          <p:cNvPr id="7" name="Obrázok 6" descr="stiahnuť (9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714356"/>
            <a:ext cx="2076450" cy="2200275"/>
          </a:xfrm>
          <a:prstGeom prst="rect">
            <a:avLst/>
          </a:prstGeom>
        </p:spPr>
      </p:pic>
      <p:pic>
        <p:nvPicPr>
          <p:cNvPr id="8" name="Obrázok 7" descr="stiahnuť (9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232" y="4786322"/>
            <a:ext cx="2857500" cy="1600200"/>
          </a:xfrm>
          <a:prstGeom prst="rect">
            <a:avLst/>
          </a:prstGeom>
        </p:spPr>
      </p:pic>
      <p:pic>
        <p:nvPicPr>
          <p:cNvPr id="9" name="Obrázok 8" descr="stiahnuť (9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75" y="4286256"/>
            <a:ext cx="2143125" cy="2133600"/>
          </a:xfrm>
          <a:prstGeom prst="rect">
            <a:avLst/>
          </a:prstGeom>
        </p:spPr>
      </p:pic>
      <p:pic>
        <p:nvPicPr>
          <p:cNvPr id="10" name="Obrázok 9" descr="stiahnuť (9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3275" y="1285860"/>
            <a:ext cx="1990725" cy="2295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65</Words>
  <Application>Microsoft Office PowerPoint</Application>
  <PresentationFormat>Prezentácia na obrazovke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Technický</vt:lpstr>
      <vt:lpstr>Ellie Goulding </vt:lpstr>
      <vt:lpstr>Ellie Goulding </vt:lpstr>
      <vt:lpstr>Some somgs that she sang</vt:lpstr>
      <vt:lpstr>Thanks for paying 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Ellie Goulding </dc:title>
  <dc:creator>Acer</dc:creator>
  <cp:lastModifiedBy>Acer</cp:lastModifiedBy>
  <cp:revision>2</cp:revision>
  <dcterms:created xsi:type="dcterms:W3CDTF">2020-11-13T10:25:09Z</dcterms:created>
  <dcterms:modified xsi:type="dcterms:W3CDTF">2020-11-13T16:04:28Z</dcterms:modified>
</cp:coreProperties>
</file>