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1897040"/>
            <a:ext cx="8915399" cy="2880342"/>
          </a:xfrm>
        </p:spPr>
        <p:txBody>
          <a:bodyPr/>
          <a:lstStyle/>
          <a:p>
            <a:pPr algn="ctr"/>
            <a:r>
              <a:rPr lang="pl-PL" b="1" i="1" dirty="0" smtClean="0"/>
              <a:t>OBWODY FIGUR GEOMETRYCZNYCH</a:t>
            </a:r>
            <a:endParaRPr lang="pl-PL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i="1" dirty="0" smtClean="0"/>
              <a:t>POWTÓRZENIE WIADOMOŚCI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32727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339962"/>
          </a:xfrm>
        </p:spPr>
        <p:txBody>
          <a:bodyPr/>
          <a:lstStyle/>
          <a:p>
            <a:r>
              <a:rPr lang="pl-PL" sz="4400" b="1" dirty="0" smtClean="0"/>
              <a:t>Obwodem figury</a:t>
            </a:r>
            <a:r>
              <a:rPr lang="pl-PL" dirty="0" smtClean="0"/>
              <a:t> nazywamy długość brzegu figury geometrycznej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/>
              <a:t>Obwód wielokąta </a:t>
            </a:r>
            <a:r>
              <a:rPr lang="pl-PL" dirty="0" smtClean="0"/>
              <a:t>jest równy sumie długości wszystkich boków wielokąta.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7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32380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b="1" dirty="0" smtClean="0"/>
              <a:t>Obliczając obwód wielokąta</a:t>
            </a:r>
            <a:r>
              <a:rPr lang="pl-PL" dirty="0" smtClean="0"/>
              <a:t>, należy dodać długości wszystkich jego boków.</a:t>
            </a:r>
            <a:br>
              <a:rPr lang="pl-PL" dirty="0" smtClean="0"/>
            </a:br>
            <a:r>
              <a:rPr lang="pl-PL" dirty="0" smtClean="0"/>
              <a:t>Należy pamiętać, aby długości boków były w tych samych jednostkach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589212" y="2702256"/>
            <a:ext cx="8915400" cy="3208965"/>
          </a:xfrm>
        </p:spPr>
        <p:txBody>
          <a:bodyPr>
            <a:normAutofit fontScale="92500" lnSpcReduction="10000"/>
          </a:bodyPr>
          <a:lstStyle/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3000" b="1" dirty="0" smtClean="0"/>
              <a:t>Obwód (</a:t>
            </a:r>
            <a:r>
              <a:rPr lang="pl-PL" sz="3000" b="1" dirty="0" err="1"/>
              <a:t>O</a:t>
            </a:r>
            <a:r>
              <a:rPr lang="pl-PL" sz="3000" b="1" dirty="0" err="1" smtClean="0"/>
              <a:t>bw</a:t>
            </a:r>
            <a:r>
              <a:rPr lang="pl-PL" sz="3000" b="1" dirty="0" smtClean="0"/>
              <a:t>.)=12m+5m+4m+5m=26m</a:t>
            </a:r>
            <a:endParaRPr lang="pl-PL" sz="3000" b="1" dirty="0"/>
          </a:p>
        </p:txBody>
      </p:sp>
      <p:pic>
        <p:nvPicPr>
          <p:cNvPr id="8" name="Symbol zastępczy zawartości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735" y="2947916"/>
            <a:ext cx="4080680" cy="20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559558"/>
            <a:ext cx="8911687" cy="734278"/>
          </a:xfrm>
        </p:spPr>
        <p:txBody>
          <a:bodyPr/>
          <a:lstStyle/>
          <a:p>
            <a:pPr algn="ctr"/>
            <a:r>
              <a:rPr lang="pl-PL" b="1" dirty="0" smtClean="0"/>
              <a:t>OBWÓD TRÓJKĄTA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92072"/>
            <a:ext cx="8915400" cy="5465928"/>
          </a:xfrm>
        </p:spPr>
        <p:txBody>
          <a:bodyPr/>
          <a:lstStyle/>
          <a:p>
            <a:r>
              <a:rPr lang="pl-PL" dirty="0" smtClean="0"/>
              <a:t>RÓŻNOBOCZNEGO ( boki różnej długości)</a:t>
            </a:r>
          </a:p>
          <a:p>
            <a:pPr lvl="6"/>
            <a:r>
              <a:rPr lang="pl-PL" sz="1800" dirty="0" err="1" smtClean="0"/>
              <a:t>Obw</a:t>
            </a:r>
            <a:r>
              <a:rPr lang="pl-PL" sz="1800" dirty="0" smtClean="0"/>
              <a:t>. = 12m + 5m + 13m = 30m</a:t>
            </a:r>
          </a:p>
          <a:p>
            <a:endParaRPr lang="pl-PL" dirty="0" smtClean="0"/>
          </a:p>
          <a:p>
            <a:pPr lvl="6"/>
            <a:endParaRPr lang="pl-PL" dirty="0" smtClean="0"/>
          </a:p>
          <a:p>
            <a:pPr lvl="6"/>
            <a:endParaRPr lang="pl-PL" dirty="0"/>
          </a:p>
          <a:p>
            <a:r>
              <a:rPr lang="pl-PL" dirty="0" smtClean="0"/>
              <a:t>RÓWNORAMIENNEGO (dwa boki - ramiona równej długości)</a:t>
            </a:r>
          </a:p>
          <a:p>
            <a:pPr lvl="6"/>
            <a:r>
              <a:rPr lang="pl-PL" sz="1800" dirty="0" err="1" smtClean="0"/>
              <a:t>Obw</a:t>
            </a:r>
            <a:r>
              <a:rPr lang="pl-PL" sz="1800" dirty="0" smtClean="0"/>
              <a:t>.= 8 + 8 + 10 = 26                			 lub</a:t>
            </a:r>
          </a:p>
          <a:p>
            <a:pPr lvl="6"/>
            <a:r>
              <a:rPr lang="pl-PL" sz="1800" dirty="0" err="1" smtClean="0"/>
              <a:t>Obw</a:t>
            </a:r>
            <a:r>
              <a:rPr lang="pl-PL" sz="1800" dirty="0" smtClean="0"/>
              <a:t>. = 2 x 8+10 = 16 + 10 = 26</a:t>
            </a:r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RÓWNOBOCZNEGO (wszystkie boki równej długości)</a:t>
            </a:r>
          </a:p>
          <a:p>
            <a:pPr lvl="6"/>
            <a:r>
              <a:rPr lang="pl-PL" sz="1800" dirty="0" err="1" smtClean="0"/>
              <a:t>Obw</a:t>
            </a:r>
            <a:r>
              <a:rPr lang="pl-PL" sz="1800" dirty="0" smtClean="0"/>
              <a:t>. = 3 cm+3cm +3cm =9cm		lub</a:t>
            </a:r>
          </a:p>
          <a:p>
            <a:pPr lvl="6"/>
            <a:r>
              <a:rPr lang="pl-PL" sz="1800" dirty="0" err="1" smtClean="0"/>
              <a:t>Obw</a:t>
            </a:r>
            <a:r>
              <a:rPr lang="pl-PL" sz="1800" dirty="0" smtClean="0"/>
              <a:t>. = 3 x 3cm = 9 cm</a:t>
            </a:r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350" y="3630304"/>
            <a:ext cx="2257425" cy="139207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4" y="5523220"/>
            <a:ext cx="2238233" cy="133478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4" y="1794680"/>
            <a:ext cx="1609725" cy="133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8087"/>
          </a:xfrm>
        </p:spPr>
        <p:txBody>
          <a:bodyPr/>
          <a:lstStyle/>
          <a:p>
            <a:pPr algn="ctr"/>
            <a:r>
              <a:rPr lang="pl-PL" b="1" dirty="0" smtClean="0"/>
              <a:t>OBWÓD KWADRATU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42197"/>
            <a:ext cx="8915400" cy="4369025"/>
          </a:xfrm>
        </p:spPr>
        <p:txBody>
          <a:bodyPr/>
          <a:lstStyle/>
          <a:p>
            <a:r>
              <a:rPr lang="pl-PL" b="1" dirty="0" smtClean="0"/>
              <a:t>Obwód kwadratu = bok + bok + bok + bok</a:t>
            </a:r>
          </a:p>
          <a:p>
            <a:pPr marL="0" indent="0" algn="ctr">
              <a:buNone/>
            </a:pPr>
            <a:r>
              <a:rPr lang="pl-PL" b="1" dirty="0"/>
              <a:t>l</a:t>
            </a:r>
            <a:r>
              <a:rPr lang="pl-PL" b="1" dirty="0" smtClean="0"/>
              <a:t>ub</a:t>
            </a:r>
          </a:p>
          <a:p>
            <a:r>
              <a:rPr lang="pl-PL" b="1" dirty="0" smtClean="0"/>
              <a:t>Obwód kwadratu = 4 x bok</a:t>
            </a:r>
          </a:p>
          <a:p>
            <a:endParaRPr lang="pl-PL" b="1" dirty="0"/>
          </a:p>
          <a:p>
            <a:pPr lvl="7"/>
            <a:r>
              <a:rPr lang="pl-PL" sz="1800" b="1" dirty="0" err="1" smtClean="0"/>
              <a:t>Obw</a:t>
            </a:r>
            <a:r>
              <a:rPr lang="pl-PL" sz="1800" b="1" dirty="0" smtClean="0"/>
              <a:t>. 5cm + 5cm + 5cm + 5cm =20 cm</a:t>
            </a:r>
          </a:p>
          <a:p>
            <a:pPr marL="2743200" lvl="6" indent="0">
              <a:buNone/>
            </a:pPr>
            <a:r>
              <a:rPr lang="pl-PL" sz="1800" b="1" dirty="0" smtClean="0"/>
              <a:t>			lub</a:t>
            </a:r>
          </a:p>
          <a:p>
            <a:pPr lvl="7"/>
            <a:r>
              <a:rPr lang="pl-PL" sz="1800" b="1" dirty="0" err="1" smtClean="0"/>
              <a:t>Obw</a:t>
            </a:r>
            <a:r>
              <a:rPr lang="pl-PL" sz="1800" b="1" dirty="0" smtClean="0"/>
              <a:t>. = 4 x 5cm = 20cm</a:t>
            </a:r>
          </a:p>
          <a:p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769115"/>
            <a:ext cx="2335148" cy="233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9974"/>
          </a:xfrm>
        </p:spPr>
        <p:txBody>
          <a:bodyPr/>
          <a:lstStyle/>
          <a:p>
            <a:pPr algn="ctr"/>
            <a:r>
              <a:rPr lang="pl-PL" b="1" dirty="0" smtClean="0"/>
              <a:t>OBWÓD PROSTOKĄTA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Obwód prostokąta = bok + bok + bok + bok</a:t>
            </a:r>
          </a:p>
          <a:p>
            <a:pPr marL="0" indent="0" algn="ctr">
              <a:buNone/>
            </a:pPr>
            <a:r>
              <a:rPr lang="pl-PL" b="1" dirty="0" smtClean="0"/>
              <a:t>lub</a:t>
            </a:r>
          </a:p>
          <a:p>
            <a:r>
              <a:rPr lang="pl-PL" b="1" dirty="0" smtClean="0"/>
              <a:t>Obwód prostokąta = 2 x krótszy bok + 2 x dłuższy bok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pPr lvl="8"/>
            <a:r>
              <a:rPr lang="pl-PL" b="1" dirty="0" smtClean="0"/>
              <a:t>O	         </a:t>
            </a:r>
            <a:r>
              <a:rPr lang="pl-PL" b="1" dirty="0" err="1" smtClean="0"/>
              <a:t>O</a:t>
            </a:r>
            <a:r>
              <a:rPr lang="pl-PL" sz="1400" b="1" dirty="0" err="1" smtClean="0"/>
              <a:t>bw</a:t>
            </a:r>
            <a:r>
              <a:rPr lang="pl-PL" sz="1400" b="1" dirty="0" smtClean="0"/>
              <a:t>. = 4cm + 7cm + 4cm + 7cm  = 22 cm</a:t>
            </a:r>
          </a:p>
          <a:p>
            <a:pPr lvl="8"/>
            <a:r>
              <a:rPr lang="pl-PL" sz="1400" b="1" dirty="0" smtClean="0"/>
              <a:t>                                               lub</a:t>
            </a:r>
          </a:p>
          <a:p>
            <a:pPr lvl="8"/>
            <a:r>
              <a:rPr lang="pl-PL" sz="1400" b="1" dirty="0"/>
              <a:t> </a:t>
            </a:r>
            <a:r>
              <a:rPr lang="pl-PL" sz="1400" b="1" dirty="0" smtClean="0"/>
              <a:t>             </a:t>
            </a:r>
            <a:r>
              <a:rPr lang="pl-PL" sz="1400" b="1" dirty="0" err="1" smtClean="0"/>
              <a:t>Obw</a:t>
            </a:r>
            <a:r>
              <a:rPr lang="pl-PL" sz="1400" b="1" dirty="0" smtClean="0"/>
              <a:t>. = 2 x4cm + 2x 7cm = 8cm + 14cm = 22cm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81" y="3378234"/>
            <a:ext cx="6209731" cy="191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b="1" i="1" dirty="0"/>
              <a:t>Dziękuję za uwagę </a:t>
            </a:r>
            <a:r>
              <a:rPr lang="pl-PL" b="1" i="1" dirty="0">
                <a:sym typeface="Wingdings" panose="05000000000000000000" pitchFamily="2" charset="2"/>
              </a:rPr>
              <a:t>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Bogusława Baniowska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37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243</Words>
  <Application>Microsoft Office PowerPoint</Application>
  <PresentationFormat>Panoramiczny</PresentationFormat>
  <Paragraphs>45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Smuga</vt:lpstr>
      <vt:lpstr>OBWODY FIGUR GEOMETRYCZNYCH</vt:lpstr>
      <vt:lpstr>Obwodem figury nazywamy długość brzegu figury geometrycznej  Obwód wielokąta jest równy sumie długości wszystkich boków wielokąta.</vt:lpstr>
      <vt:lpstr>Obliczając obwód wielokąta, należy dodać długości wszystkich jego boków. Należy pamiętać, aby długości boków były w tych samych jednostkach </vt:lpstr>
      <vt:lpstr>OBWÓD TRÓJKĄTA</vt:lpstr>
      <vt:lpstr>OBWÓD KWADRATU</vt:lpstr>
      <vt:lpstr>OBWÓD PROSTOKĄTA</vt:lpstr>
      <vt:lpstr> Dziękuję za uwagę 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OBWODY FIGUR GEOMETRYCZNYCH</dc:title>
  <dc:creator>radek</dc:creator>
  <cp:lastModifiedBy>radek</cp:lastModifiedBy>
  <cp:revision>8</cp:revision>
  <dcterms:created xsi:type="dcterms:W3CDTF">2020-04-18T20:03:03Z</dcterms:created>
  <dcterms:modified xsi:type="dcterms:W3CDTF">2020-04-18T21:10:45Z</dcterms:modified>
</cp:coreProperties>
</file>