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5" r:id="rId5"/>
    <p:sldId id="260" r:id="rId6"/>
    <p:sldId id="258" r:id="rId7"/>
    <p:sldId id="262" r:id="rId8"/>
    <p:sldId id="264" r:id="rId9"/>
    <p:sldId id="263" r:id="rId10"/>
    <p:sldId id="261" r:id="rId11"/>
    <p:sldId id="267"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k-SK"/>
              <a:t>Kliknutím upravte štýl predlohy nadpisu</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k-SK"/>
              <a:t>Kliknutím upravte štýl predlohy nadpisu</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96DFF08F-DC6B-4601-B491-B0F83F6DD2DA}"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1024128" y="2967788"/>
            <a:ext cx="4754880" cy="3341572"/>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k-SK"/>
              <a:t>Kliknite sem a upravte štýly predlohy textu</a:t>
            </a:r>
          </a:p>
        </p:txBody>
      </p:sp>
      <p:sp>
        <p:nvSpPr>
          <p:cNvPr id="6" name="Content Placeholder 5"/>
          <p:cNvSpPr>
            <a:spLocks noGrp="1"/>
          </p:cNvSpPr>
          <p:nvPr>
            <p:ph sz="quarter" idx="4"/>
          </p:nvPr>
        </p:nvSpPr>
        <p:spPr>
          <a:xfrm>
            <a:off x="5989320" y="2967788"/>
            <a:ext cx="4754880" cy="3341572"/>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k-SK"/>
              <a:t>Kliknutím upravte štýl predlohy nadpisu</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96DFF08F-DC6B-4601-B491-B0F83F6DD2DA}"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C7616CA0-919D-4A49-9C8A-62FDFB3A5183}"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11/4/2020</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18831A-B9AC-4135-B83B-B625CCFDDF7E}"/>
              </a:ext>
            </a:extLst>
          </p:cNvPr>
          <p:cNvSpPr>
            <a:spLocks noGrp="1"/>
          </p:cNvSpPr>
          <p:nvPr>
            <p:ph type="ctrTitle"/>
          </p:nvPr>
        </p:nvSpPr>
        <p:spPr/>
        <p:txBody>
          <a:bodyPr/>
          <a:lstStyle/>
          <a:p>
            <a:r>
              <a:rPr lang="sk-SK" dirty="0"/>
              <a:t>PLASTIC BAG </a:t>
            </a:r>
          </a:p>
        </p:txBody>
      </p:sp>
      <p:sp>
        <p:nvSpPr>
          <p:cNvPr id="3" name="Podnadpis 2">
            <a:extLst>
              <a:ext uri="{FF2B5EF4-FFF2-40B4-BE49-F238E27FC236}">
                <a16:creationId xmlns:a16="http://schemas.microsoft.com/office/drawing/2014/main" id="{F90B7CC9-8EA7-46D4-AB7F-B85B0E5CFA53}"/>
              </a:ext>
            </a:extLst>
          </p:cNvPr>
          <p:cNvSpPr>
            <a:spLocks noGrp="1"/>
          </p:cNvSpPr>
          <p:nvPr>
            <p:ph type="subTitle" idx="1"/>
          </p:nvPr>
        </p:nvSpPr>
        <p:spPr/>
        <p:txBody>
          <a:bodyPr/>
          <a:lstStyle/>
          <a:p>
            <a:r>
              <a:rPr lang="sk-SK" dirty="0"/>
              <a:t>SIMONA GODÁLOVÁ</a:t>
            </a:r>
          </a:p>
        </p:txBody>
      </p:sp>
    </p:spTree>
    <p:extLst>
      <p:ext uri="{BB962C8B-B14F-4D97-AF65-F5344CB8AC3E}">
        <p14:creationId xmlns:p14="http://schemas.microsoft.com/office/powerpoint/2010/main" val="28138241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1A135-F843-449E-9BBC-D01838C6FC76}"/>
              </a:ext>
            </a:extLst>
          </p:cNvPr>
          <p:cNvSpPr>
            <a:spLocks noGrp="1"/>
          </p:cNvSpPr>
          <p:nvPr>
            <p:ph type="title"/>
          </p:nvPr>
        </p:nvSpPr>
        <p:spPr/>
        <p:txBody>
          <a:bodyPr/>
          <a:lstStyle/>
          <a:p>
            <a:r>
              <a:rPr lang="sk-SK" dirty="0"/>
              <a:t>PLASTIC BAG - </a:t>
            </a:r>
            <a:r>
              <a:rPr lang="sk-SK" dirty="0" err="1"/>
              <a:t>uses</a:t>
            </a:r>
            <a:endParaRPr lang="sk-SK" dirty="0"/>
          </a:p>
        </p:txBody>
      </p:sp>
      <p:pic>
        <p:nvPicPr>
          <p:cNvPr id="4" name="Zástupný objekt pre obsah 3">
            <a:extLst>
              <a:ext uri="{FF2B5EF4-FFF2-40B4-BE49-F238E27FC236}">
                <a16:creationId xmlns:a16="http://schemas.microsoft.com/office/drawing/2014/main" id="{7A0BC6D3-463A-4E85-AC60-A757DCF7A92A}"/>
              </a:ext>
            </a:extLst>
          </p:cNvPr>
          <p:cNvPicPr>
            <a:picLocks noGrp="1" noChangeAspect="1"/>
          </p:cNvPicPr>
          <p:nvPr>
            <p:ph idx="1"/>
          </p:nvPr>
        </p:nvPicPr>
        <p:blipFill>
          <a:blip r:embed="rId2"/>
          <a:stretch>
            <a:fillRect/>
          </a:stretch>
        </p:blipFill>
        <p:spPr>
          <a:xfrm>
            <a:off x="4439480" y="3429000"/>
            <a:ext cx="2680272" cy="2181286"/>
          </a:xfrm>
          <a:prstGeom prst="rect">
            <a:avLst/>
          </a:prstGeom>
        </p:spPr>
      </p:pic>
      <p:sp>
        <p:nvSpPr>
          <p:cNvPr id="6" name="BlokTextu 5">
            <a:extLst>
              <a:ext uri="{FF2B5EF4-FFF2-40B4-BE49-F238E27FC236}">
                <a16:creationId xmlns:a16="http://schemas.microsoft.com/office/drawing/2014/main" id="{4F67D86D-57E8-4CC1-A903-485F5C793209}"/>
              </a:ext>
            </a:extLst>
          </p:cNvPr>
          <p:cNvSpPr txBox="1"/>
          <p:nvPr/>
        </p:nvSpPr>
        <p:spPr>
          <a:xfrm>
            <a:off x="4439480" y="2671857"/>
            <a:ext cx="6096000" cy="461665"/>
          </a:xfrm>
          <a:prstGeom prst="rect">
            <a:avLst/>
          </a:prstGeom>
          <a:noFill/>
        </p:spPr>
        <p:txBody>
          <a:bodyPr wrap="square">
            <a:spAutoFit/>
          </a:bodyPr>
          <a:lstStyle/>
          <a:p>
            <a:r>
              <a:rPr lang="sk-SK" sz="2400" dirty="0" err="1"/>
              <a:t>Gardening</a:t>
            </a:r>
            <a:r>
              <a:rPr lang="sk-SK" sz="2400" dirty="0"/>
              <a:t> </a:t>
            </a:r>
            <a:r>
              <a:rPr lang="sk-SK" sz="2400" dirty="0" err="1"/>
              <a:t>supplies</a:t>
            </a:r>
            <a:endParaRPr lang="sk-SK" sz="2400" dirty="0"/>
          </a:p>
        </p:txBody>
      </p:sp>
    </p:spTree>
    <p:extLst>
      <p:ext uri="{BB962C8B-B14F-4D97-AF65-F5344CB8AC3E}">
        <p14:creationId xmlns:p14="http://schemas.microsoft.com/office/powerpoint/2010/main" val="379743439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1A135-F843-449E-9BBC-D01838C6FC76}"/>
              </a:ext>
            </a:extLst>
          </p:cNvPr>
          <p:cNvSpPr>
            <a:spLocks noGrp="1"/>
          </p:cNvSpPr>
          <p:nvPr>
            <p:ph type="title"/>
          </p:nvPr>
        </p:nvSpPr>
        <p:spPr/>
        <p:txBody>
          <a:bodyPr/>
          <a:lstStyle/>
          <a:p>
            <a:r>
              <a:rPr lang="sk-SK" dirty="0"/>
              <a:t>PLASTIC BAG - </a:t>
            </a:r>
            <a:r>
              <a:rPr lang="sk-SK" dirty="0" err="1"/>
              <a:t>uses</a:t>
            </a:r>
            <a:endParaRPr lang="sk-SK" dirty="0"/>
          </a:p>
        </p:txBody>
      </p:sp>
      <p:pic>
        <p:nvPicPr>
          <p:cNvPr id="4" name="Zástupný objekt pre obsah 3">
            <a:extLst>
              <a:ext uri="{FF2B5EF4-FFF2-40B4-BE49-F238E27FC236}">
                <a16:creationId xmlns:a16="http://schemas.microsoft.com/office/drawing/2014/main" id="{137DA818-C13D-42E7-8658-85B11336369E}"/>
              </a:ext>
            </a:extLst>
          </p:cNvPr>
          <p:cNvPicPr>
            <a:picLocks noGrp="1" noChangeAspect="1"/>
          </p:cNvPicPr>
          <p:nvPr>
            <p:ph idx="1"/>
          </p:nvPr>
        </p:nvPicPr>
        <p:blipFill>
          <a:blip r:embed="rId2"/>
          <a:stretch>
            <a:fillRect/>
          </a:stretch>
        </p:blipFill>
        <p:spPr>
          <a:xfrm>
            <a:off x="4184561" y="3526075"/>
            <a:ext cx="2653203" cy="1989904"/>
          </a:xfrm>
          <a:prstGeom prst="rect">
            <a:avLst/>
          </a:prstGeom>
        </p:spPr>
      </p:pic>
      <p:sp>
        <p:nvSpPr>
          <p:cNvPr id="6" name="BlokTextu 5">
            <a:extLst>
              <a:ext uri="{FF2B5EF4-FFF2-40B4-BE49-F238E27FC236}">
                <a16:creationId xmlns:a16="http://schemas.microsoft.com/office/drawing/2014/main" id="{D81D5781-E7EB-444B-91F9-55B42BE439AC}"/>
              </a:ext>
            </a:extLst>
          </p:cNvPr>
          <p:cNvSpPr txBox="1"/>
          <p:nvPr/>
        </p:nvSpPr>
        <p:spPr>
          <a:xfrm>
            <a:off x="3419060" y="3064410"/>
            <a:ext cx="6096000" cy="461665"/>
          </a:xfrm>
          <a:prstGeom prst="rect">
            <a:avLst/>
          </a:prstGeom>
          <a:noFill/>
        </p:spPr>
        <p:txBody>
          <a:bodyPr wrap="square">
            <a:spAutoFit/>
          </a:bodyPr>
          <a:lstStyle/>
          <a:p>
            <a:r>
              <a:rPr lang="en-US" sz="2400" dirty="0"/>
              <a:t>Pastry bag with convenience closure</a:t>
            </a:r>
            <a:endParaRPr lang="sk-SK" sz="2400" dirty="0"/>
          </a:p>
        </p:txBody>
      </p:sp>
    </p:spTree>
    <p:extLst>
      <p:ext uri="{BB962C8B-B14F-4D97-AF65-F5344CB8AC3E}">
        <p14:creationId xmlns:p14="http://schemas.microsoft.com/office/powerpoint/2010/main" val="239774004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1A135-F843-449E-9BBC-D01838C6FC76}"/>
              </a:ext>
            </a:extLst>
          </p:cNvPr>
          <p:cNvSpPr>
            <a:spLocks noGrp="1"/>
          </p:cNvSpPr>
          <p:nvPr>
            <p:ph type="title"/>
          </p:nvPr>
        </p:nvSpPr>
        <p:spPr/>
        <p:txBody>
          <a:bodyPr/>
          <a:lstStyle/>
          <a:p>
            <a:r>
              <a:rPr lang="sk-SK" dirty="0"/>
              <a:t>PLASTIC BAG - </a:t>
            </a:r>
            <a:r>
              <a:rPr lang="sk-SK" dirty="0" err="1"/>
              <a:t>uses</a:t>
            </a:r>
            <a:endParaRPr lang="sk-SK" dirty="0"/>
          </a:p>
        </p:txBody>
      </p:sp>
      <p:pic>
        <p:nvPicPr>
          <p:cNvPr id="4" name="Zástupný objekt pre obsah 3">
            <a:extLst>
              <a:ext uri="{FF2B5EF4-FFF2-40B4-BE49-F238E27FC236}">
                <a16:creationId xmlns:a16="http://schemas.microsoft.com/office/drawing/2014/main" id="{27632F55-2E0D-4659-820F-FCF6096CA529}"/>
              </a:ext>
            </a:extLst>
          </p:cNvPr>
          <p:cNvPicPr>
            <a:picLocks noGrp="1" noChangeAspect="1"/>
          </p:cNvPicPr>
          <p:nvPr>
            <p:ph idx="1"/>
          </p:nvPr>
        </p:nvPicPr>
        <p:blipFill>
          <a:blip r:embed="rId2"/>
          <a:stretch>
            <a:fillRect/>
          </a:stretch>
        </p:blipFill>
        <p:spPr>
          <a:xfrm>
            <a:off x="4978081" y="2703443"/>
            <a:ext cx="2235837" cy="2981113"/>
          </a:xfrm>
          <a:prstGeom prst="rect">
            <a:avLst/>
          </a:prstGeom>
        </p:spPr>
      </p:pic>
      <p:sp>
        <p:nvSpPr>
          <p:cNvPr id="6" name="BlokTextu 5">
            <a:extLst>
              <a:ext uri="{FF2B5EF4-FFF2-40B4-BE49-F238E27FC236}">
                <a16:creationId xmlns:a16="http://schemas.microsoft.com/office/drawing/2014/main" id="{2C246C05-0807-4227-8F4E-BE808C870800}"/>
              </a:ext>
            </a:extLst>
          </p:cNvPr>
          <p:cNvSpPr txBox="1"/>
          <p:nvPr/>
        </p:nvSpPr>
        <p:spPr>
          <a:xfrm>
            <a:off x="4792551" y="2241778"/>
            <a:ext cx="6096000" cy="461665"/>
          </a:xfrm>
          <a:prstGeom prst="rect">
            <a:avLst/>
          </a:prstGeom>
          <a:noFill/>
        </p:spPr>
        <p:txBody>
          <a:bodyPr wrap="square">
            <a:spAutoFit/>
          </a:bodyPr>
          <a:lstStyle/>
          <a:p>
            <a:r>
              <a:rPr lang="sk-SK" sz="2400" dirty="0" err="1"/>
              <a:t>Intravenous</a:t>
            </a:r>
            <a:r>
              <a:rPr lang="sk-SK" sz="2400" dirty="0"/>
              <a:t> </a:t>
            </a:r>
            <a:r>
              <a:rPr lang="sk-SK" sz="2400" dirty="0" err="1"/>
              <a:t>therapy</a:t>
            </a:r>
            <a:endParaRPr lang="sk-SK" sz="2400" dirty="0"/>
          </a:p>
        </p:txBody>
      </p:sp>
    </p:spTree>
    <p:extLst>
      <p:ext uri="{BB962C8B-B14F-4D97-AF65-F5344CB8AC3E}">
        <p14:creationId xmlns:p14="http://schemas.microsoft.com/office/powerpoint/2010/main" val="234700022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FFA264-8D40-4B33-BA44-1707D1CE8A60}"/>
              </a:ext>
            </a:extLst>
          </p:cNvPr>
          <p:cNvSpPr>
            <a:spLocks noGrp="1"/>
          </p:cNvSpPr>
          <p:nvPr>
            <p:ph type="title"/>
          </p:nvPr>
        </p:nvSpPr>
        <p:spPr>
          <a:effectLst>
            <a:glow rad="139700">
              <a:schemeClr val="accent1">
                <a:satMod val="175000"/>
                <a:alpha val="40000"/>
              </a:schemeClr>
            </a:glow>
            <a:outerShdw blurRad="50800" dist="38100" dir="2700000" algn="tl" rotWithShape="0">
              <a:prstClr val="black">
                <a:alpha val="40000"/>
              </a:prstClr>
            </a:outerShdw>
          </a:effectLst>
        </p:spPr>
        <p:txBody>
          <a:bodyPr/>
          <a:lstStyle/>
          <a:p>
            <a:r>
              <a:rPr lang="sk-SK" dirty="0"/>
              <a:t>THANK YOU!</a:t>
            </a:r>
          </a:p>
        </p:txBody>
      </p:sp>
      <p:pic>
        <p:nvPicPr>
          <p:cNvPr id="4" name="Zástupný objekt pre obsah 3">
            <a:extLst>
              <a:ext uri="{FF2B5EF4-FFF2-40B4-BE49-F238E27FC236}">
                <a16:creationId xmlns:a16="http://schemas.microsoft.com/office/drawing/2014/main" id="{F847F477-CA76-4BAA-A058-825FEEFB2834}"/>
              </a:ext>
            </a:extLst>
          </p:cNvPr>
          <p:cNvPicPr>
            <a:picLocks noGrp="1" noChangeAspect="1"/>
          </p:cNvPicPr>
          <p:nvPr>
            <p:ph idx="1"/>
          </p:nvPr>
        </p:nvPicPr>
        <p:blipFill>
          <a:blip r:embed="rId2"/>
          <a:stretch>
            <a:fillRect/>
          </a:stretch>
        </p:blipFill>
        <p:spPr>
          <a:xfrm>
            <a:off x="3531886" y="2817259"/>
            <a:ext cx="5500816" cy="3000445"/>
          </a:xfrm>
          <a:prstGeom prst="rect">
            <a:avLst/>
          </a:prstGeom>
        </p:spPr>
      </p:pic>
    </p:spTree>
    <p:extLst>
      <p:ext uri="{BB962C8B-B14F-4D97-AF65-F5344CB8AC3E}">
        <p14:creationId xmlns:p14="http://schemas.microsoft.com/office/powerpoint/2010/main" val="30511767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1A135-F843-449E-9BBC-D01838C6FC76}"/>
              </a:ext>
            </a:extLst>
          </p:cNvPr>
          <p:cNvSpPr>
            <a:spLocks noGrp="1"/>
          </p:cNvSpPr>
          <p:nvPr>
            <p:ph type="title"/>
          </p:nvPr>
        </p:nvSpPr>
        <p:spPr/>
        <p:txBody>
          <a:bodyPr/>
          <a:lstStyle/>
          <a:p>
            <a:r>
              <a:rPr lang="sk-SK" dirty="0"/>
              <a:t>PLASTIC BAG</a:t>
            </a:r>
          </a:p>
        </p:txBody>
      </p:sp>
      <p:sp>
        <p:nvSpPr>
          <p:cNvPr id="3" name="Zástupný objekt pre obsah 2">
            <a:extLst>
              <a:ext uri="{FF2B5EF4-FFF2-40B4-BE49-F238E27FC236}">
                <a16:creationId xmlns:a16="http://schemas.microsoft.com/office/drawing/2014/main" id="{39B3FFA0-A0F9-486B-85AB-9982D471EA49}"/>
              </a:ext>
            </a:extLst>
          </p:cNvPr>
          <p:cNvSpPr>
            <a:spLocks noGrp="1"/>
          </p:cNvSpPr>
          <p:nvPr>
            <p:ph idx="1"/>
          </p:nvPr>
        </p:nvSpPr>
        <p:spPr/>
        <p:txBody>
          <a:bodyPr>
            <a:normAutofit/>
          </a:bodyPr>
          <a:lstStyle/>
          <a:p>
            <a:pPr>
              <a:buFont typeface="Arial" panose="020B0604020202020204" pitchFamily="34" charset="0"/>
              <a:buChar char="•"/>
            </a:pPr>
            <a:r>
              <a:rPr lang="sk-SK" sz="2400" dirty="0"/>
              <a:t> A </a:t>
            </a:r>
            <a:r>
              <a:rPr lang="sk-SK" sz="2400" dirty="0" err="1"/>
              <a:t>plastic</a:t>
            </a:r>
            <a:r>
              <a:rPr lang="sk-SK" sz="2400" dirty="0"/>
              <a:t> </a:t>
            </a:r>
            <a:r>
              <a:rPr lang="sk-SK" sz="2400" dirty="0" err="1"/>
              <a:t>bag</a:t>
            </a:r>
            <a:r>
              <a:rPr lang="sk-SK" sz="2400" dirty="0"/>
              <a:t>, poly </a:t>
            </a:r>
            <a:r>
              <a:rPr lang="sk-SK" sz="2400" dirty="0" err="1"/>
              <a:t>bag</a:t>
            </a:r>
            <a:r>
              <a:rPr lang="sk-SK" sz="2400" dirty="0"/>
              <a:t>, or </a:t>
            </a:r>
            <a:r>
              <a:rPr lang="sk-SK" sz="2400" dirty="0" err="1"/>
              <a:t>pouch</a:t>
            </a:r>
            <a:r>
              <a:rPr lang="sk-SK" sz="2400" dirty="0"/>
              <a:t> </a:t>
            </a:r>
            <a:r>
              <a:rPr lang="sk-SK" sz="2400" dirty="0" err="1"/>
              <a:t>is</a:t>
            </a:r>
            <a:r>
              <a:rPr lang="sk-SK" sz="2400" dirty="0"/>
              <a:t> a type of </a:t>
            </a:r>
            <a:r>
              <a:rPr lang="sk-SK" sz="2400" dirty="0" err="1"/>
              <a:t>container</a:t>
            </a:r>
            <a:r>
              <a:rPr lang="sk-SK" sz="2400" dirty="0"/>
              <a:t> </a:t>
            </a:r>
            <a:r>
              <a:rPr lang="sk-SK" sz="2400" dirty="0" err="1"/>
              <a:t>made</a:t>
            </a:r>
            <a:r>
              <a:rPr lang="sk-SK" sz="2400" dirty="0"/>
              <a:t> of </a:t>
            </a:r>
            <a:r>
              <a:rPr lang="sk-SK" sz="2400" dirty="0" err="1"/>
              <a:t>thin</a:t>
            </a:r>
            <a:r>
              <a:rPr lang="sk-SK" sz="2400" dirty="0"/>
              <a:t>, </a:t>
            </a:r>
            <a:r>
              <a:rPr lang="sk-SK" sz="2400" dirty="0" err="1"/>
              <a:t>flexible</a:t>
            </a:r>
            <a:r>
              <a:rPr lang="sk-SK" sz="2400" dirty="0"/>
              <a:t>, </a:t>
            </a:r>
            <a:r>
              <a:rPr lang="sk-SK" sz="2400" dirty="0" err="1"/>
              <a:t>plastic</a:t>
            </a:r>
            <a:r>
              <a:rPr lang="sk-SK" sz="2400" dirty="0"/>
              <a:t> film, </a:t>
            </a:r>
            <a:r>
              <a:rPr lang="sk-SK" sz="2400" dirty="0" err="1"/>
              <a:t>nonwoven</a:t>
            </a:r>
            <a:r>
              <a:rPr lang="sk-SK" sz="2400" dirty="0"/>
              <a:t> </a:t>
            </a:r>
            <a:r>
              <a:rPr lang="sk-SK" sz="2400" dirty="0" err="1"/>
              <a:t>farbic</a:t>
            </a:r>
            <a:r>
              <a:rPr lang="sk-SK" sz="2400" dirty="0"/>
              <a:t>, or </a:t>
            </a:r>
            <a:r>
              <a:rPr lang="sk-SK" sz="2400" dirty="0" err="1"/>
              <a:t>plastic</a:t>
            </a:r>
            <a:r>
              <a:rPr lang="sk-SK" sz="2400" dirty="0"/>
              <a:t> textile.</a:t>
            </a:r>
          </a:p>
          <a:p>
            <a:pPr>
              <a:buFont typeface="Arial" panose="020B0604020202020204" pitchFamily="34" charset="0"/>
              <a:buChar char="•"/>
            </a:pPr>
            <a:r>
              <a:rPr lang="sk-SK" sz="2400" dirty="0"/>
              <a:t> </a:t>
            </a:r>
            <a:r>
              <a:rPr lang="en-US" sz="2400" dirty="0"/>
              <a:t>Plastic bags are used for containing and transporting goods such as foods, produce, powders, ice, magazines, chemicals, and waste. It is a common form of packaging.</a:t>
            </a:r>
            <a:endParaRPr lang="sk-SK" sz="2400" dirty="0"/>
          </a:p>
        </p:txBody>
      </p:sp>
      <p:pic>
        <p:nvPicPr>
          <p:cNvPr id="4" name="Obrázok 3">
            <a:extLst>
              <a:ext uri="{FF2B5EF4-FFF2-40B4-BE49-F238E27FC236}">
                <a16:creationId xmlns:a16="http://schemas.microsoft.com/office/drawing/2014/main" id="{1A05645A-FF57-4A1F-A342-FEFB43C682E6}"/>
              </a:ext>
            </a:extLst>
          </p:cNvPr>
          <p:cNvPicPr>
            <a:picLocks noChangeAspect="1"/>
          </p:cNvPicPr>
          <p:nvPr/>
        </p:nvPicPr>
        <p:blipFill>
          <a:blip r:embed="rId2"/>
          <a:stretch>
            <a:fillRect/>
          </a:stretch>
        </p:blipFill>
        <p:spPr>
          <a:xfrm>
            <a:off x="8646993" y="3930353"/>
            <a:ext cx="2097206" cy="2792210"/>
          </a:xfrm>
          <a:prstGeom prst="rect">
            <a:avLst/>
          </a:prstGeom>
        </p:spPr>
      </p:pic>
    </p:spTree>
    <p:extLst>
      <p:ext uri="{BB962C8B-B14F-4D97-AF65-F5344CB8AC3E}">
        <p14:creationId xmlns:p14="http://schemas.microsoft.com/office/powerpoint/2010/main" val="102030074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1A135-F843-449E-9BBC-D01838C6FC76}"/>
              </a:ext>
            </a:extLst>
          </p:cNvPr>
          <p:cNvSpPr>
            <a:spLocks noGrp="1"/>
          </p:cNvSpPr>
          <p:nvPr>
            <p:ph type="title"/>
          </p:nvPr>
        </p:nvSpPr>
        <p:spPr/>
        <p:txBody>
          <a:bodyPr/>
          <a:lstStyle/>
          <a:p>
            <a:r>
              <a:rPr lang="sk-SK" dirty="0"/>
              <a:t>PLASTIC BAG</a:t>
            </a:r>
          </a:p>
        </p:txBody>
      </p:sp>
      <p:pic>
        <p:nvPicPr>
          <p:cNvPr id="4" name="Zástupný objekt pre obsah 3">
            <a:extLst>
              <a:ext uri="{FF2B5EF4-FFF2-40B4-BE49-F238E27FC236}">
                <a16:creationId xmlns:a16="http://schemas.microsoft.com/office/drawing/2014/main" id="{AF2BF6AF-CD60-4A08-9529-803F586DACC2}"/>
              </a:ext>
            </a:extLst>
          </p:cNvPr>
          <p:cNvPicPr>
            <a:picLocks noGrp="1" noChangeAspect="1"/>
          </p:cNvPicPr>
          <p:nvPr>
            <p:ph idx="1"/>
          </p:nvPr>
        </p:nvPicPr>
        <p:blipFill>
          <a:blip r:embed="rId2"/>
          <a:stretch>
            <a:fillRect/>
          </a:stretch>
        </p:blipFill>
        <p:spPr>
          <a:xfrm>
            <a:off x="7302384" y="2023685"/>
            <a:ext cx="3100572" cy="2325428"/>
          </a:xfrm>
          <a:prstGeom prst="rect">
            <a:avLst/>
          </a:prstGeom>
        </p:spPr>
      </p:pic>
      <p:sp>
        <p:nvSpPr>
          <p:cNvPr id="6" name="BlokTextu 5">
            <a:extLst>
              <a:ext uri="{FF2B5EF4-FFF2-40B4-BE49-F238E27FC236}">
                <a16:creationId xmlns:a16="http://schemas.microsoft.com/office/drawing/2014/main" id="{94D58A4A-EC34-4F2E-8EB9-BD8B3D0F9D13}"/>
              </a:ext>
            </a:extLst>
          </p:cNvPr>
          <p:cNvSpPr txBox="1"/>
          <p:nvPr/>
        </p:nvSpPr>
        <p:spPr>
          <a:xfrm>
            <a:off x="1024128" y="2327270"/>
            <a:ext cx="6096000" cy="830997"/>
          </a:xfrm>
          <a:prstGeom prst="rect">
            <a:avLst/>
          </a:prstGeom>
          <a:noFill/>
        </p:spPr>
        <p:txBody>
          <a:bodyPr wrap="square">
            <a:spAutoFit/>
          </a:bodyPr>
          <a:lstStyle/>
          <a:p>
            <a:pPr marL="285750" indent="-285750">
              <a:buClr>
                <a:schemeClr val="accent1">
                  <a:lumMod val="75000"/>
                </a:schemeClr>
              </a:buClr>
              <a:buFont typeface="Arial" panose="020B0604020202020204" pitchFamily="34" charset="0"/>
              <a:buChar char="•"/>
            </a:pPr>
            <a:r>
              <a:rPr lang="en-US" sz="2400" dirty="0"/>
              <a:t>Plastic bag of water softener salt; handle die-cut through the thick plastic to allow carrying</a:t>
            </a:r>
            <a:endParaRPr lang="sk-SK" sz="2400" dirty="0"/>
          </a:p>
        </p:txBody>
      </p:sp>
      <p:pic>
        <p:nvPicPr>
          <p:cNvPr id="7" name="Obrázok 6">
            <a:extLst>
              <a:ext uri="{FF2B5EF4-FFF2-40B4-BE49-F238E27FC236}">
                <a16:creationId xmlns:a16="http://schemas.microsoft.com/office/drawing/2014/main" id="{C9A2A9C5-24BD-4A81-8D87-8CA8CE5845FE}"/>
              </a:ext>
            </a:extLst>
          </p:cNvPr>
          <p:cNvPicPr>
            <a:picLocks noChangeAspect="1"/>
          </p:cNvPicPr>
          <p:nvPr/>
        </p:nvPicPr>
        <p:blipFill>
          <a:blip r:embed="rId3"/>
          <a:stretch>
            <a:fillRect/>
          </a:stretch>
        </p:blipFill>
        <p:spPr>
          <a:xfrm>
            <a:off x="1669774" y="3715233"/>
            <a:ext cx="2067339" cy="2754494"/>
          </a:xfrm>
          <a:prstGeom prst="rect">
            <a:avLst/>
          </a:prstGeom>
        </p:spPr>
      </p:pic>
      <p:sp>
        <p:nvSpPr>
          <p:cNvPr id="9" name="BlokTextu 8">
            <a:extLst>
              <a:ext uri="{FF2B5EF4-FFF2-40B4-BE49-F238E27FC236}">
                <a16:creationId xmlns:a16="http://schemas.microsoft.com/office/drawing/2014/main" id="{602F3B62-3AF3-4C59-85BB-C029A7219121}"/>
              </a:ext>
            </a:extLst>
          </p:cNvPr>
          <p:cNvSpPr txBox="1"/>
          <p:nvPr/>
        </p:nvSpPr>
        <p:spPr>
          <a:xfrm>
            <a:off x="4254384" y="5418250"/>
            <a:ext cx="6096000" cy="461665"/>
          </a:xfrm>
          <a:prstGeom prst="rect">
            <a:avLst/>
          </a:prstGeom>
          <a:noFill/>
        </p:spPr>
        <p:txBody>
          <a:bodyPr wrap="square">
            <a:spAutoFit/>
          </a:bodyPr>
          <a:lstStyle/>
          <a:p>
            <a:pPr marL="285750" indent="-285750">
              <a:buClr>
                <a:schemeClr val="accent1">
                  <a:lumMod val="50000"/>
                </a:schemeClr>
              </a:buClr>
              <a:buFont typeface="Arial" panose="020B0604020202020204" pitchFamily="34" charset="0"/>
              <a:buChar char="•"/>
            </a:pPr>
            <a:r>
              <a:rPr lang="sk-SK" sz="2400" dirty="0"/>
              <a:t>Stand-up </a:t>
            </a:r>
            <a:r>
              <a:rPr lang="sk-SK" sz="2400" dirty="0" err="1"/>
              <a:t>pouch</a:t>
            </a:r>
            <a:r>
              <a:rPr lang="sk-SK" sz="2400" dirty="0"/>
              <a:t> </a:t>
            </a:r>
            <a:r>
              <a:rPr lang="sk-SK" sz="2400" dirty="0" err="1"/>
              <a:t>containing</a:t>
            </a:r>
            <a:r>
              <a:rPr lang="sk-SK" sz="2400" dirty="0"/>
              <a:t> </a:t>
            </a:r>
            <a:r>
              <a:rPr lang="sk-SK" sz="2400" dirty="0" err="1"/>
              <a:t>nuts</a:t>
            </a:r>
            <a:endParaRPr lang="sk-SK" sz="2400" dirty="0"/>
          </a:p>
        </p:txBody>
      </p:sp>
    </p:spTree>
    <p:extLst>
      <p:ext uri="{BB962C8B-B14F-4D97-AF65-F5344CB8AC3E}">
        <p14:creationId xmlns:p14="http://schemas.microsoft.com/office/powerpoint/2010/main" val="20600426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5CC40D-A20B-4669-B3FA-4DAB7ECC312B}"/>
              </a:ext>
            </a:extLst>
          </p:cNvPr>
          <p:cNvSpPr>
            <a:spLocks noGrp="1"/>
          </p:cNvSpPr>
          <p:nvPr>
            <p:ph type="title"/>
          </p:nvPr>
        </p:nvSpPr>
        <p:spPr/>
        <p:txBody>
          <a:bodyPr/>
          <a:lstStyle/>
          <a:p>
            <a:r>
              <a:rPr lang="sk-SK" dirty="0"/>
              <a:t>PLASTIC BAG</a:t>
            </a:r>
          </a:p>
        </p:txBody>
      </p:sp>
      <p:sp>
        <p:nvSpPr>
          <p:cNvPr id="3" name="Zástupný objekt pre obsah 2">
            <a:extLst>
              <a:ext uri="{FF2B5EF4-FFF2-40B4-BE49-F238E27FC236}">
                <a16:creationId xmlns:a16="http://schemas.microsoft.com/office/drawing/2014/main" id="{11176540-1B77-41B9-B3D2-56773DD13B97}"/>
              </a:ext>
            </a:extLst>
          </p:cNvPr>
          <p:cNvSpPr>
            <a:spLocks noGrp="1"/>
          </p:cNvSpPr>
          <p:nvPr>
            <p:ph idx="1"/>
          </p:nvPr>
        </p:nvSpPr>
        <p:spPr/>
        <p:txBody>
          <a:bodyPr/>
          <a:lstStyle/>
          <a:p>
            <a:pPr>
              <a:buFont typeface="Arial" panose="020B0604020202020204" pitchFamily="34" charset="0"/>
              <a:buChar char="•"/>
            </a:pPr>
            <a:r>
              <a:rPr lang="sk-SK" dirty="0"/>
              <a:t> </a:t>
            </a:r>
            <a:r>
              <a:rPr lang="en-US" dirty="0"/>
              <a:t>American and European patent applications relating to the production of plastic shopping bags can be found dating back to the early 1950s, but these refer to composite constructions with handles fixed to the bag in a secondary manufacturing process.</a:t>
            </a:r>
            <a:endParaRPr lang="sk-SK" dirty="0"/>
          </a:p>
          <a:p>
            <a:pPr>
              <a:buFont typeface="Arial" panose="020B0604020202020204" pitchFamily="34" charset="0"/>
              <a:buChar char="•"/>
            </a:pPr>
            <a:r>
              <a:rPr lang="en-US" dirty="0"/>
              <a:t> The modern lightweight shopping bag is the invention of Swedish engineer </a:t>
            </a:r>
            <a:r>
              <a:rPr lang="en-US" dirty="0" err="1"/>
              <a:t>Sten</a:t>
            </a:r>
            <a:r>
              <a:rPr lang="en-US" dirty="0"/>
              <a:t> Gustaf Thulin. </a:t>
            </a:r>
            <a:endParaRPr lang="sk-SK" dirty="0"/>
          </a:p>
          <a:p>
            <a:pPr>
              <a:buFont typeface="Arial" panose="020B0604020202020204" pitchFamily="34" charset="0"/>
              <a:buChar char="•"/>
            </a:pPr>
            <a:r>
              <a:rPr lang="sk-SK" dirty="0"/>
              <a:t> </a:t>
            </a:r>
            <a:r>
              <a:rPr lang="en-US" dirty="0"/>
              <a:t>In the early 1960s, Thulin developed a method of forming a simple one-piece bag by folding, welding and die-cutting a flat tube of plastic for the packaging company </a:t>
            </a:r>
            <a:r>
              <a:rPr lang="en-US" dirty="0" err="1"/>
              <a:t>Celloplast</a:t>
            </a:r>
            <a:r>
              <a:rPr lang="en-US" dirty="0"/>
              <a:t> of </a:t>
            </a:r>
            <a:r>
              <a:rPr lang="en-US" dirty="0" err="1"/>
              <a:t>Norrköping</a:t>
            </a:r>
            <a:r>
              <a:rPr lang="en-US" dirty="0"/>
              <a:t>, Sweden.</a:t>
            </a:r>
            <a:endParaRPr lang="sk-SK" dirty="0"/>
          </a:p>
          <a:p>
            <a:pPr>
              <a:buFont typeface="Arial" panose="020B0604020202020204" pitchFamily="34" charset="0"/>
              <a:buChar char="•"/>
            </a:pPr>
            <a:r>
              <a:rPr lang="en-US" dirty="0"/>
              <a:t> Thulin's design produced a simple, strong bag with a high load-carrying capacity, and was patented worldwide by </a:t>
            </a:r>
            <a:r>
              <a:rPr lang="en-US" dirty="0" err="1"/>
              <a:t>Celloplast</a:t>
            </a:r>
            <a:r>
              <a:rPr lang="en-US" dirty="0"/>
              <a:t> in 1965.</a:t>
            </a:r>
            <a:endParaRPr lang="sk-SK" dirty="0"/>
          </a:p>
        </p:txBody>
      </p:sp>
    </p:spTree>
    <p:extLst>
      <p:ext uri="{BB962C8B-B14F-4D97-AF65-F5344CB8AC3E}">
        <p14:creationId xmlns:p14="http://schemas.microsoft.com/office/powerpoint/2010/main" val="234280072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1A135-F843-449E-9BBC-D01838C6FC76}"/>
              </a:ext>
            </a:extLst>
          </p:cNvPr>
          <p:cNvSpPr>
            <a:spLocks noGrp="1"/>
          </p:cNvSpPr>
          <p:nvPr>
            <p:ph type="title"/>
          </p:nvPr>
        </p:nvSpPr>
        <p:spPr/>
        <p:txBody>
          <a:bodyPr/>
          <a:lstStyle/>
          <a:p>
            <a:r>
              <a:rPr lang="sk-SK" dirty="0"/>
              <a:t>PLASTIC BAG</a:t>
            </a:r>
          </a:p>
        </p:txBody>
      </p:sp>
      <p:sp>
        <p:nvSpPr>
          <p:cNvPr id="3" name="Zástupný objekt pre obsah 2">
            <a:extLst>
              <a:ext uri="{FF2B5EF4-FFF2-40B4-BE49-F238E27FC236}">
                <a16:creationId xmlns:a16="http://schemas.microsoft.com/office/drawing/2014/main" id="{39B3FFA0-A0F9-486B-85AB-9982D471EA49}"/>
              </a:ext>
            </a:extLst>
          </p:cNvPr>
          <p:cNvSpPr>
            <a:spLocks noGrp="1"/>
          </p:cNvSpPr>
          <p:nvPr>
            <p:ph idx="1"/>
          </p:nvPr>
        </p:nvSpPr>
        <p:spPr/>
        <p:txBody>
          <a:bodyPr>
            <a:normAutofit/>
          </a:bodyPr>
          <a:lstStyle/>
          <a:p>
            <a:r>
              <a:rPr lang="sk-SK" sz="2800" dirty="0" err="1"/>
              <a:t>Plastic</a:t>
            </a:r>
            <a:r>
              <a:rPr lang="sk-SK" sz="2800" dirty="0"/>
              <a:t> </a:t>
            </a:r>
            <a:r>
              <a:rPr lang="sk-SK" sz="2800" dirty="0" err="1"/>
              <a:t>shopping</a:t>
            </a:r>
            <a:r>
              <a:rPr lang="sk-SK" sz="2800" dirty="0"/>
              <a:t> </a:t>
            </a:r>
            <a:r>
              <a:rPr lang="sk-SK" sz="2800" dirty="0" err="1"/>
              <a:t>bags</a:t>
            </a:r>
            <a:endParaRPr lang="sk-SK" sz="2800" dirty="0"/>
          </a:p>
        </p:txBody>
      </p:sp>
      <p:sp>
        <p:nvSpPr>
          <p:cNvPr id="5" name="BlokTextu 4">
            <a:extLst>
              <a:ext uri="{FF2B5EF4-FFF2-40B4-BE49-F238E27FC236}">
                <a16:creationId xmlns:a16="http://schemas.microsoft.com/office/drawing/2014/main" id="{B35F3369-05A5-490C-B51D-0A10FEE9337E}"/>
              </a:ext>
            </a:extLst>
          </p:cNvPr>
          <p:cNvSpPr txBox="1"/>
          <p:nvPr/>
        </p:nvSpPr>
        <p:spPr>
          <a:xfrm>
            <a:off x="1024128" y="2694946"/>
            <a:ext cx="6096000" cy="3416320"/>
          </a:xfrm>
          <a:prstGeom prst="rect">
            <a:avLst/>
          </a:prstGeom>
          <a:noFill/>
        </p:spPr>
        <p:txBody>
          <a:bodyPr wrap="square">
            <a:spAutoFit/>
          </a:bodyPr>
          <a:lstStyle/>
          <a:p>
            <a:r>
              <a:rPr lang="en-US" sz="2400" dirty="0"/>
              <a:t>Open bags with carrying handles are used in large numbers. Stores often provide them as a convenience to shoppers. Some stores charge a nominal fee for a bag. Heavy-duty reusable shopping bags are often considered environmentally better than single-use paper or plastic shopping bags. Because of environmental and litter problems, some locations are working toward a phase-out of lightweight plastic bags.</a:t>
            </a:r>
            <a:endParaRPr lang="sk-SK" sz="2400" dirty="0"/>
          </a:p>
        </p:txBody>
      </p:sp>
      <p:pic>
        <p:nvPicPr>
          <p:cNvPr id="6" name="Obrázok 5">
            <a:extLst>
              <a:ext uri="{FF2B5EF4-FFF2-40B4-BE49-F238E27FC236}">
                <a16:creationId xmlns:a16="http://schemas.microsoft.com/office/drawing/2014/main" id="{F121B2A8-7D78-44C2-8F29-F629A342AE96}"/>
              </a:ext>
            </a:extLst>
          </p:cNvPr>
          <p:cNvPicPr>
            <a:picLocks noChangeAspect="1"/>
          </p:cNvPicPr>
          <p:nvPr/>
        </p:nvPicPr>
        <p:blipFill>
          <a:blip r:embed="rId2"/>
          <a:stretch>
            <a:fillRect/>
          </a:stretch>
        </p:blipFill>
        <p:spPr>
          <a:xfrm>
            <a:off x="8190464" y="869880"/>
            <a:ext cx="3193153" cy="4801216"/>
          </a:xfrm>
          <a:prstGeom prst="rect">
            <a:avLst/>
          </a:prstGeom>
        </p:spPr>
      </p:pic>
    </p:spTree>
    <p:extLst>
      <p:ext uri="{BB962C8B-B14F-4D97-AF65-F5344CB8AC3E}">
        <p14:creationId xmlns:p14="http://schemas.microsoft.com/office/powerpoint/2010/main" val="46014860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1A135-F843-449E-9BBC-D01838C6FC76}"/>
              </a:ext>
            </a:extLst>
          </p:cNvPr>
          <p:cNvSpPr>
            <a:spLocks noGrp="1"/>
          </p:cNvSpPr>
          <p:nvPr>
            <p:ph type="title"/>
          </p:nvPr>
        </p:nvSpPr>
        <p:spPr/>
        <p:txBody>
          <a:bodyPr/>
          <a:lstStyle/>
          <a:p>
            <a:r>
              <a:rPr lang="sk-SK" dirty="0"/>
              <a:t>PLASTIC BAG</a:t>
            </a:r>
          </a:p>
        </p:txBody>
      </p:sp>
      <p:pic>
        <p:nvPicPr>
          <p:cNvPr id="4" name="Zástupný objekt pre obsah 3">
            <a:extLst>
              <a:ext uri="{FF2B5EF4-FFF2-40B4-BE49-F238E27FC236}">
                <a16:creationId xmlns:a16="http://schemas.microsoft.com/office/drawing/2014/main" id="{55F184AA-3AF1-427A-8A91-DD40B69A0613}"/>
              </a:ext>
            </a:extLst>
          </p:cNvPr>
          <p:cNvPicPr>
            <a:picLocks noGrp="1" noChangeAspect="1"/>
          </p:cNvPicPr>
          <p:nvPr>
            <p:ph idx="1"/>
          </p:nvPr>
        </p:nvPicPr>
        <p:blipFill>
          <a:blip r:embed="rId2"/>
          <a:stretch>
            <a:fillRect/>
          </a:stretch>
        </p:blipFill>
        <p:spPr>
          <a:xfrm>
            <a:off x="3643654" y="2543372"/>
            <a:ext cx="4481020" cy="3191423"/>
          </a:xfrm>
          <a:prstGeom prst="rect">
            <a:avLst/>
          </a:prstGeom>
        </p:spPr>
      </p:pic>
    </p:spTree>
    <p:extLst>
      <p:ext uri="{BB962C8B-B14F-4D97-AF65-F5344CB8AC3E}">
        <p14:creationId xmlns:p14="http://schemas.microsoft.com/office/powerpoint/2010/main" val="212207275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1A135-F843-449E-9BBC-D01838C6FC76}"/>
              </a:ext>
            </a:extLst>
          </p:cNvPr>
          <p:cNvSpPr>
            <a:spLocks noGrp="1"/>
          </p:cNvSpPr>
          <p:nvPr>
            <p:ph type="title"/>
          </p:nvPr>
        </p:nvSpPr>
        <p:spPr/>
        <p:txBody>
          <a:bodyPr/>
          <a:lstStyle/>
          <a:p>
            <a:r>
              <a:rPr lang="sk-SK" dirty="0"/>
              <a:t>PLASTIC BAG</a:t>
            </a:r>
          </a:p>
        </p:txBody>
      </p:sp>
      <p:pic>
        <p:nvPicPr>
          <p:cNvPr id="4" name="Zástupný objekt pre obsah 3">
            <a:extLst>
              <a:ext uri="{FF2B5EF4-FFF2-40B4-BE49-F238E27FC236}">
                <a16:creationId xmlns:a16="http://schemas.microsoft.com/office/drawing/2014/main" id="{12C350DE-59DD-45D4-93A4-DF1233341E43}"/>
              </a:ext>
            </a:extLst>
          </p:cNvPr>
          <p:cNvPicPr>
            <a:picLocks noGrp="1" noChangeAspect="1"/>
          </p:cNvPicPr>
          <p:nvPr>
            <p:ph idx="1"/>
          </p:nvPr>
        </p:nvPicPr>
        <p:blipFill>
          <a:blip r:embed="rId2"/>
          <a:stretch>
            <a:fillRect/>
          </a:stretch>
        </p:blipFill>
        <p:spPr>
          <a:xfrm>
            <a:off x="4101161" y="2872410"/>
            <a:ext cx="3989678" cy="2969062"/>
          </a:xfrm>
          <a:prstGeom prst="rect">
            <a:avLst/>
          </a:prstGeom>
        </p:spPr>
      </p:pic>
    </p:spTree>
    <p:extLst>
      <p:ext uri="{BB962C8B-B14F-4D97-AF65-F5344CB8AC3E}">
        <p14:creationId xmlns:p14="http://schemas.microsoft.com/office/powerpoint/2010/main" val="48727995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1A135-F843-449E-9BBC-D01838C6FC76}"/>
              </a:ext>
            </a:extLst>
          </p:cNvPr>
          <p:cNvSpPr>
            <a:spLocks noGrp="1"/>
          </p:cNvSpPr>
          <p:nvPr>
            <p:ph type="title"/>
          </p:nvPr>
        </p:nvSpPr>
        <p:spPr/>
        <p:txBody>
          <a:bodyPr/>
          <a:lstStyle/>
          <a:p>
            <a:r>
              <a:rPr lang="sk-SK" dirty="0"/>
              <a:t>PLASTIC BAG</a:t>
            </a:r>
          </a:p>
        </p:txBody>
      </p:sp>
      <p:pic>
        <p:nvPicPr>
          <p:cNvPr id="4" name="Zástupný objekt pre obsah 3">
            <a:extLst>
              <a:ext uri="{FF2B5EF4-FFF2-40B4-BE49-F238E27FC236}">
                <a16:creationId xmlns:a16="http://schemas.microsoft.com/office/drawing/2014/main" id="{C2B9ECBD-9BA8-444B-B7BE-51F4346A0068}"/>
              </a:ext>
            </a:extLst>
          </p:cNvPr>
          <p:cNvPicPr>
            <a:picLocks noGrp="1" noChangeAspect="1"/>
          </p:cNvPicPr>
          <p:nvPr>
            <p:ph idx="1"/>
          </p:nvPr>
        </p:nvPicPr>
        <p:blipFill>
          <a:blip r:embed="rId2"/>
          <a:stretch>
            <a:fillRect/>
          </a:stretch>
        </p:blipFill>
        <p:spPr>
          <a:xfrm>
            <a:off x="3974959" y="2760711"/>
            <a:ext cx="3871420" cy="2903564"/>
          </a:xfrm>
          <a:prstGeom prst="rect">
            <a:avLst/>
          </a:prstGeom>
        </p:spPr>
      </p:pic>
    </p:spTree>
    <p:extLst>
      <p:ext uri="{BB962C8B-B14F-4D97-AF65-F5344CB8AC3E}">
        <p14:creationId xmlns:p14="http://schemas.microsoft.com/office/powerpoint/2010/main" val="123378612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1A135-F843-449E-9BBC-D01838C6FC76}"/>
              </a:ext>
            </a:extLst>
          </p:cNvPr>
          <p:cNvSpPr>
            <a:spLocks noGrp="1"/>
          </p:cNvSpPr>
          <p:nvPr>
            <p:ph type="title"/>
          </p:nvPr>
        </p:nvSpPr>
        <p:spPr/>
        <p:txBody>
          <a:bodyPr/>
          <a:lstStyle/>
          <a:p>
            <a:r>
              <a:rPr lang="sk-SK" dirty="0"/>
              <a:t>PLASTIC BAG - </a:t>
            </a:r>
            <a:r>
              <a:rPr lang="sk-SK" dirty="0" err="1"/>
              <a:t>uses</a:t>
            </a:r>
            <a:endParaRPr lang="sk-SK" dirty="0"/>
          </a:p>
        </p:txBody>
      </p:sp>
      <p:sp>
        <p:nvSpPr>
          <p:cNvPr id="3" name="Zástupný objekt pre obsah 2">
            <a:extLst>
              <a:ext uri="{FF2B5EF4-FFF2-40B4-BE49-F238E27FC236}">
                <a16:creationId xmlns:a16="http://schemas.microsoft.com/office/drawing/2014/main" id="{39B3FFA0-A0F9-486B-85AB-9982D471EA49}"/>
              </a:ext>
            </a:extLst>
          </p:cNvPr>
          <p:cNvSpPr>
            <a:spLocks noGrp="1"/>
          </p:cNvSpPr>
          <p:nvPr>
            <p:ph idx="1"/>
          </p:nvPr>
        </p:nvSpPr>
        <p:spPr/>
        <p:txBody>
          <a:bodyPr>
            <a:normAutofit/>
          </a:bodyPr>
          <a:lstStyle/>
          <a:p>
            <a:r>
              <a:rPr lang="sk-SK" sz="2800" dirty="0"/>
              <a:t>                                   </a:t>
            </a:r>
            <a:r>
              <a:rPr lang="sk-SK" sz="2800" dirty="0" err="1"/>
              <a:t>Snack</a:t>
            </a:r>
            <a:r>
              <a:rPr lang="sk-SK" sz="2800" dirty="0"/>
              <a:t> chips</a:t>
            </a:r>
          </a:p>
          <a:p>
            <a:endParaRPr lang="sk-SK" sz="2800" dirty="0"/>
          </a:p>
        </p:txBody>
      </p:sp>
      <p:pic>
        <p:nvPicPr>
          <p:cNvPr id="4" name="Obrázok 3">
            <a:extLst>
              <a:ext uri="{FF2B5EF4-FFF2-40B4-BE49-F238E27FC236}">
                <a16:creationId xmlns:a16="http://schemas.microsoft.com/office/drawing/2014/main" id="{A952A4DF-7A59-4EB0-A64D-3289E5817D8E}"/>
              </a:ext>
            </a:extLst>
          </p:cNvPr>
          <p:cNvPicPr>
            <a:picLocks noChangeAspect="1"/>
          </p:cNvPicPr>
          <p:nvPr/>
        </p:nvPicPr>
        <p:blipFill>
          <a:blip r:embed="rId2"/>
          <a:stretch>
            <a:fillRect/>
          </a:stretch>
        </p:blipFill>
        <p:spPr>
          <a:xfrm>
            <a:off x="4598507" y="2864546"/>
            <a:ext cx="2175470" cy="3408238"/>
          </a:xfrm>
          <a:prstGeom prst="rect">
            <a:avLst/>
          </a:prstGeom>
        </p:spPr>
      </p:pic>
    </p:spTree>
    <p:extLst>
      <p:ext uri="{BB962C8B-B14F-4D97-AF65-F5344CB8AC3E}">
        <p14:creationId xmlns:p14="http://schemas.microsoft.com/office/powerpoint/2010/main" val="41835173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46</TotalTime>
  <Words>324</Words>
  <Application>Microsoft Office PowerPoint</Application>
  <PresentationFormat>Širokouhlá</PresentationFormat>
  <Paragraphs>28</Paragraphs>
  <Slides>13</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13</vt:i4>
      </vt:variant>
    </vt:vector>
  </HeadingPairs>
  <TitlesOfParts>
    <vt:vector size="18" baseType="lpstr">
      <vt:lpstr>Arial</vt:lpstr>
      <vt:lpstr>Tw Cen MT</vt:lpstr>
      <vt:lpstr>Tw Cen MT Condensed</vt:lpstr>
      <vt:lpstr>Wingdings 3</vt:lpstr>
      <vt:lpstr>Integrál</vt:lpstr>
      <vt:lpstr>PLASTIC BAG </vt:lpstr>
      <vt:lpstr>PLASTIC BAG</vt:lpstr>
      <vt:lpstr>PLASTIC BAG</vt:lpstr>
      <vt:lpstr>PLASTIC BAG</vt:lpstr>
      <vt:lpstr>PLASTIC BAG</vt:lpstr>
      <vt:lpstr>PLASTIC BAG</vt:lpstr>
      <vt:lpstr>PLASTIC BAG</vt:lpstr>
      <vt:lpstr>PLASTIC BAG</vt:lpstr>
      <vt:lpstr>PLASTIC BAG - uses</vt:lpstr>
      <vt:lpstr>PLASTIC BAG - uses</vt:lpstr>
      <vt:lpstr>PLASTIC BAG - uses</vt:lpstr>
      <vt:lpstr>PLASTIC BAG - uses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 BAG</dc:title>
  <dc:creator>SIMONA GODALOVA</dc:creator>
  <cp:lastModifiedBy>SIMONA GODALOVA</cp:lastModifiedBy>
  <cp:revision>5</cp:revision>
  <dcterms:created xsi:type="dcterms:W3CDTF">2020-11-04T14:41:37Z</dcterms:created>
  <dcterms:modified xsi:type="dcterms:W3CDTF">2020-11-04T15:28:09Z</dcterms:modified>
</cp:coreProperties>
</file>