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CF-4977-485C-8295-BC1EE60BEDE1}" type="datetimeFigureOut">
              <a:rPr lang="pl-PL" smtClean="0"/>
              <a:pPr/>
              <a:t>2020-04-19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AF69-DE36-47F4-8166-2E7A08CC62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CF-4977-485C-8295-BC1EE60BEDE1}" type="datetimeFigureOut">
              <a:rPr lang="pl-PL" smtClean="0"/>
              <a:pPr/>
              <a:t>2020-04-19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AF69-DE36-47F4-8166-2E7A08CC62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CF-4977-485C-8295-BC1EE60BEDE1}" type="datetimeFigureOut">
              <a:rPr lang="pl-PL" smtClean="0"/>
              <a:pPr/>
              <a:t>2020-04-19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AF69-DE36-47F4-8166-2E7A08CC62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CF-4977-485C-8295-BC1EE60BEDE1}" type="datetimeFigureOut">
              <a:rPr lang="pl-PL" smtClean="0"/>
              <a:pPr/>
              <a:t>2020-04-19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AF69-DE36-47F4-8166-2E7A08CC62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CF-4977-485C-8295-BC1EE60BEDE1}" type="datetimeFigureOut">
              <a:rPr lang="pl-PL" smtClean="0"/>
              <a:pPr/>
              <a:t>2020-04-19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AF69-DE36-47F4-8166-2E7A08CC62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CF-4977-485C-8295-BC1EE60BEDE1}" type="datetimeFigureOut">
              <a:rPr lang="pl-PL" smtClean="0"/>
              <a:pPr/>
              <a:t>2020-04-19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AF69-DE36-47F4-8166-2E7A08CC62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CF-4977-485C-8295-BC1EE60BEDE1}" type="datetimeFigureOut">
              <a:rPr lang="pl-PL" smtClean="0"/>
              <a:pPr/>
              <a:t>2020-04-19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AF69-DE36-47F4-8166-2E7A08CC62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CF-4977-485C-8295-BC1EE60BEDE1}" type="datetimeFigureOut">
              <a:rPr lang="pl-PL" smtClean="0"/>
              <a:pPr/>
              <a:t>2020-04-19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AF69-DE36-47F4-8166-2E7A08CC62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CF-4977-485C-8295-BC1EE60BEDE1}" type="datetimeFigureOut">
              <a:rPr lang="pl-PL" smtClean="0"/>
              <a:pPr/>
              <a:t>2020-04-19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AF69-DE36-47F4-8166-2E7A08CC62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CF-4977-485C-8295-BC1EE60BEDE1}" type="datetimeFigureOut">
              <a:rPr lang="pl-PL" smtClean="0"/>
              <a:pPr/>
              <a:t>2020-04-19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AF69-DE36-47F4-8166-2E7A08CC62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CF-4977-485C-8295-BC1EE60BEDE1}" type="datetimeFigureOut">
              <a:rPr lang="pl-PL" smtClean="0"/>
              <a:pPr/>
              <a:t>2020-04-19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AF69-DE36-47F4-8166-2E7A08CC62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920CF-4977-485C-8295-BC1EE60BEDE1}" type="datetimeFigureOut">
              <a:rPr lang="pl-PL" smtClean="0"/>
              <a:pPr/>
              <a:t>2020-04-19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2AF69-DE36-47F4-8166-2E7A08CC62B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pl-PL" smtClean="0">
                <a:latin typeface="Andalus" pitchFamily="18" charset="-78"/>
                <a:cs typeface="Andalus" pitchFamily="18" charset="-78"/>
              </a:rPr>
              <a:t>Poznaj siłę pozytywnego myślenia!</a:t>
            </a:r>
            <a:endParaRPr lang="pl-PL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7172" name="Picture 4" descr="Pozytywne myśle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3" y="2928934"/>
            <a:ext cx="4622459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pl-PL" dirty="0" smtClean="0">
                <a:latin typeface="Andalus" pitchFamily="18" charset="-78"/>
                <a:cs typeface="Andalus" pitchFamily="18" charset="-78"/>
              </a:rPr>
              <a:t>Czym jest myślenie pozytywne?</a:t>
            </a:r>
            <a:endParaRPr lang="pl-PL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2214579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latin typeface="Andalus" pitchFamily="18" charset="-78"/>
                <a:cs typeface="Andalus" pitchFamily="18" charset="-78"/>
              </a:rPr>
              <a:t>Jest to umiejętność dostrzegania w każdym wydarzeniu jego dobrych stron </a:t>
            </a:r>
            <a:endParaRPr lang="pl-PL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pl-PL" dirty="0" smtClean="0">
                <a:latin typeface="Andalus" pitchFamily="18" charset="-78"/>
                <a:cs typeface="Andalus" pitchFamily="18" charset="-78"/>
              </a:rPr>
              <a:t>i </a:t>
            </a:r>
            <a:r>
              <a:rPr lang="pl-PL" dirty="0" smtClean="0">
                <a:latin typeface="Andalus" pitchFamily="18" charset="-78"/>
                <a:cs typeface="Andalus" pitchFamily="18" charset="-78"/>
              </a:rPr>
              <a:t>koncentrowania się na pozytywnych skutkach działań własnych i innych ludzi.</a:t>
            </a:r>
            <a:endParaRPr lang="pl-PL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100" name="Picture 4" descr="POZYTYWNE MYŚLE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071942"/>
            <a:ext cx="4238625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3008313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7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Myślenie negatywne </a:t>
            </a:r>
            <a:r>
              <a:rPr lang="pl-PL" sz="27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pl-PL" sz="2700" dirty="0" smtClean="0">
                <a:latin typeface="Andalus" pitchFamily="18" charset="-78"/>
                <a:cs typeface="Andalus" pitchFamily="18" charset="-78"/>
              </a:rPr>
            </a:br>
            <a:r>
              <a:rPr lang="pl-PL" sz="27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i pozytywne!</a:t>
            </a:r>
            <a:endParaRPr lang="pl-PL" sz="2700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43372" y="2000240"/>
            <a:ext cx="4543428" cy="412592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Mam wiele mocnych stron  …..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Nic nie potrafię……….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Nic nie umiem ……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To się nie uda …….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Zrobiłem to najlepiej jak mogłem …..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Mam prawo do radości ……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Nic mi nie wychodzi ……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Znam swoja wartość …..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Poradzimy sobie z tym …..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Nie poddam się ……</a:t>
            </a:r>
          </a:p>
          <a:p>
            <a:pPr marL="457200" indent="-457200">
              <a:buNone/>
            </a:pPr>
            <a:endParaRPr lang="pl-PL" sz="2000" dirty="0" smtClean="0"/>
          </a:p>
          <a:p>
            <a:pPr marL="457200" indent="-457200">
              <a:buNone/>
            </a:pPr>
            <a:endParaRPr lang="pl-PL" sz="2000" dirty="0" smtClean="0"/>
          </a:p>
          <a:p>
            <a:pPr marL="457200" indent="-457200">
              <a:buNone/>
            </a:pPr>
            <a:endParaRPr lang="pl-PL" sz="2000" dirty="0" smtClean="0"/>
          </a:p>
          <a:p>
            <a:pPr marL="457200" indent="-457200">
              <a:buNone/>
            </a:pPr>
            <a:endParaRPr lang="pl-PL" sz="2000" dirty="0" smtClean="0"/>
          </a:p>
          <a:p>
            <a:pPr marL="457200" indent="-457200">
              <a:buNone/>
            </a:pPr>
            <a:endParaRPr lang="pl-PL" sz="200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57158" y="1857364"/>
            <a:ext cx="3257544" cy="4340237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Andalus" pitchFamily="18" charset="-78"/>
                <a:cs typeface="Andalus" pitchFamily="18" charset="-78"/>
              </a:rPr>
              <a:t>Odpowiedz na 10 pytań.</a:t>
            </a:r>
          </a:p>
          <a:p>
            <a:r>
              <a:rPr lang="pl-P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pl-PL" sz="2400" dirty="0">
                <a:latin typeface="Andalus" pitchFamily="18" charset="-78"/>
                <a:cs typeface="Andalus" pitchFamily="18" charset="-78"/>
              </a:rPr>
              <a:t>Z</a:t>
            </a:r>
            <a:r>
              <a:rPr lang="pl-PL" sz="2400" dirty="0" smtClean="0">
                <a:latin typeface="Andalus" pitchFamily="18" charset="-78"/>
                <a:cs typeface="Andalus" pitchFamily="18" charset="-78"/>
              </a:rPr>
              <a:t>aznacz literę „N” przy wyrażeniach  świadczących </a:t>
            </a:r>
          </a:p>
          <a:p>
            <a:r>
              <a:rPr lang="pl-PL" sz="2400" dirty="0" smtClean="0">
                <a:latin typeface="Andalus" pitchFamily="18" charset="-78"/>
                <a:cs typeface="Andalus" pitchFamily="18" charset="-78"/>
              </a:rPr>
              <a:t>o myśleniu negatywnym, </a:t>
            </a:r>
          </a:p>
          <a:p>
            <a:r>
              <a:rPr lang="pl-PL" sz="2400" dirty="0" smtClean="0">
                <a:latin typeface="Andalus" pitchFamily="18" charset="-78"/>
                <a:cs typeface="Andalus" pitchFamily="18" charset="-78"/>
              </a:rPr>
              <a:t>literę „P” </a:t>
            </a:r>
          </a:p>
          <a:p>
            <a:r>
              <a:rPr lang="pl-PL" sz="2400" dirty="0" smtClean="0">
                <a:latin typeface="Andalus" pitchFamily="18" charset="-78"/>
                <a:cs typeface="Andalus" pitchFamily="18" charset="-78"/>
              </a:rPr>
              <a:t>świadczącym </a:t>
            </a:r>
            <a:br>
              <a:rPr lang="pl-PL" sz="2400" dirty="0" smtClean="0">
                <a:latin typeface="Andalus" pitchFamily="18" charset="-78"/>
                <a:cs typeface="Andalus" pitchFamily="18" charset="-78"/>
              </a:rPr>
            </a:br>
            <a:r>
              <a:rPr lang="pl-PL" sz="2400" dirty="0" smtClean="0">
                <a:latin typeface="Andalus" pitchFamily="18" charset="-78"/>
                <a:cs typeface="Andalus" pitchFamily="18" charset="-78"/>
              </a:rPr>
              <a:t>o myśleniu pozytywnym</a:t>
            </a:r>
          </a:p>
          <a:p>
            <a:endParaRPr lang="pl-PL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ndalus" pitchFamily="18" charset="-78"/>
                <a:cs typeface="Andalus" pitchFamily="18" charset="-78"/>
              </a:rPr>
              <a:t>Moje propozycje:</a:t>
            </a:r>
            <a:endParaRPr lang="pl-PL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0188" cy="642941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Pozytywne</a:t>
            </a:r>
            <a:endParaRPr lang="pl-PL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611315"/>
          </a:xfrm>
        </p:spPr>
        <p:txBody>
          <a:bodyPr/>
          <a:lstStyle/>
          <a:p>
            <a:r>
              <a:rPr lang="pl-PL" dirty="0" smtClean="0"/>
              <a:t>1………………………………………..</a:t>
            </a:r>
          </a:p>
          <a:p>
            <a:r>
              <a:rPr lang="pl-PL" dirty="0" smtClean="0"/>
              <a:t>2………………………………………..</a:t>
            </a:r>
          </a:p>
          <a:p>
            <a:r>
              <a:rPr lang="pl-PL" dirty="0" smtClean="0"/>
              <a:t>3……………………………………….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4645025" y="1571612"/>
            <a:ext cx="4041775" cy="603263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Negatywne</a:t>
            </a:r>
            <a:endParaRPr lang="pl-PL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611315"/>
          </a:xfrm>
        </p:spPr>
        <p:txBody>
          <a:bodyPr/>
          <a:lstStyle/>
          <a:p>
            <a:r>
              <a:rPr lang="pl-PL" dirty="0" smtClean="0"/>
              <a:t>1………………………………………..</a:t>
            </a:r>
          </a:p>
          <a:p>
            <a:r>
              <a:rPr lang="pl-PL" dirty="0" smtClean="0"/>
              <a:t>2………………………………………..</a:t>
            </a:r>
          </a:p>
          <a:p>
            <a:r>
              <a:rPr lang="pl-PL" dirty="0" smtClean="0"/>
              <a:t>3………………………………………..</a:t>
            </a:r>
            <a:endParaRPr lang="pl-PL" dirty="0"/>
          </a:p>
        </p:txBody>
      </p:sp>
      <p:pic>
        <p:nvPicPr>
          <p:cNvPr id="6148" name="Picture 4" descr="Pozytywne myślenie, pozytywne nastawienie - 10 pomysłów - Psycholog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071942"/>
            <a:ext cx="4357718" cy="2313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ndalus" pitchFamily="18" charset="-78"/>
                <a:cs typeface="Andalus" pitchFamily="18" charset="-78"/>
              </a:rPr>
              <a:t>Myśl pozytywnie!</a:t>
            </a:r>
            <a:endParaRPr lang="pl-PL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Andalus" pitchFamily="18" charset="-78"/>
                <a:cs typeface="Andalus" pitchFamily="18" charset="-78"/>
              </a:rPr>
              <a:t>Często mów o pozytywnych cechach osób bliskich  i zdarzeń</a:t>
            </a:r>
          </a:p>
          <a:p>
            <a:r>
              <a:rPr lang="pl-PL" dirty="0" smtClean="0">
                <a:latin typeface="Andalus" pitchFamily="18" charset="-78"/>
                <a:cs typeface="Andalus" pitchFamily="18" charset="-78"/>
              </a:rPr>
              <a:t>Patrz w przyszłość z optymizmem</a:t>
            </a:r>
          </a:p>
          <a:p>
            <a:r>
              <a:rPr lang="pl-PL" dirty="0" smtClean="0">
                <a:latin typeface="Andalus" pitchFamily="18" charset="-78"/>
                <a:cs typeface="Andalus" pitchFamily="18" charset="-78"/>
              </a:rPr>
              <a:t>Bierz przykład z lepszych od siebie</a:t>
            </a:r>
          </a:p>
          <a:p>
            <a:r>
              <a:rPr lang="pl-PL" dirty="0" smtClean="0">
                <a:latin typeface="Andalus" pitchFamily="18" charset="-78"/>
                <a:cs typeface="Andalus" pitchFamily="18" charset="-78"/>
              </a:rPr>
              <a:t>Wyznacz sobie realne cele nie skupiaj się na swoich wadach</a:t>
            </a:r>
          </a:p>
          <a:p>
            <a:r>
              <a:rPr lang="pl-PL" dirty="0" smtClean="0">
                <a:latin typeface="Andalus" pitchFamily="18" charset="-78"/>
                <a:cs typeface="Andalus" pitchFamily="18" charset="-78"/>
              </a:rPr>
              <a:t>Wierz w swoje możliwości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latin typeface="Andalus" pitchFamily="18" charset="-78"/>
                <a:cs typeface="Andalus" pitchFamily="18" charset="-78"/>
              </a:rPr>
              <a:t>Dokończ zdania:</a:t>
            </a:r>
            <a:br>
              <a:rPr lang="pl-PL" dirty="0" smtClean="0">
                <a:latin typeface="Andalus" pitchFamily="18" charset="-78"/>
                <a:cs typeface="Andalus" pitchFamily="18" charset="-78"/>
              </a:rPr>
            </a:br>
            <a:endParaRPr lang="pl-PL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9"/>
            <a:ext cx="4329114" cy="48577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latin typeface="Andalus" pitchFamily="18" charset="-78"/>
                <a:cs typeface="Andalus" pitchFamily="18" charset="-78"/>
              </a:rPr>
              <a:t>    Jestem najbardziej dumna</a:t>
            </a:r>
            <a:r>
              <a:rPr lang="pl-PL" dirty="0" smtClean="0">
                <a:latin typeface="Andalus" pitchFamily="18" charset="-78"/>
                <a:cs typeface="Andalus" pitchFamily="18" charset="-78"/>
              </a:rPr>
              <a:t>/ dumny z</a:t>
            </a:r>
          </a:p>
          <a:p>
            <a:pPr>
              <a:buNone/>
            </a:pPr>
            <a:r>
              <a:rPr lang="pl-PL" dirty="0" smtClean="0">
                <a:latin typeface="Andalus" pitchFamily="18" charset="-78"/>
                <a:cs typeface="Andalus" pitchFamily="18" charset="-78"/>
              </a:rPr>
              <a:t>………………………</a:t>
            </a:r>
            <a:endParaRPr lang="pl-PL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pl-PL" dirty="0">
                <a:latin typeface="Andalus" pitchFamily="18" charset="-78"/>
                <a:cs typeface="Andalus" pitchFamily="18" charset="-78"/>
              </a:rPr>
              <a:t> </a:t>
            </a:r>
            <a:r>
              <a:rPr lang="pl-PL" dirty="0" smtClean="0">
                <a:latin typeface="Andalus" pitchFamily="18" charset="-78"/>
                <a:cs typeface="Andalus" pitchFamily="18" charset="-78"/>
              </a:rPr>
              <a:t>   Najlepiej </a:t>
            </a:r>
            <a:r>
              <a:rPr lang="pl-PL" dirty="0" smtClean="0">
                <a:latin typeface="Andalus" pitchFamily="18" charset="-78"/>
                <a:cs typeface="Andalus" pitchFamily="18" charset="-78"/>
              </a:rPr>
              <a:t>umiem</a:t>
            </a:r>
          </a:p>
          <a:p>
            <a:pPr>
              <a:buNone/>
            </a:pPr>
            <a:r>
              <a:rPr lang="pl-PL" dirty="0" smtClean="0">
                <a:latin typeface="Andalus" pitchFamily="18" charset="-78"/>
                <a:cs typeface="Andalus" pitchFamily="18" charset="-78"/>
              </a:rPr>
              <a:t>……………………….</a:t>
            </a:r>
            <a:endParaRPr lang="pl-PL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pl-PL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pl-PL" dirty="0" smtClean="0">
                <a:latin typeface="Andalus" pitchFamily="18" charset="-78"/>
                <a:cs typeface="Andalus" pitchFamily="18" charset="-78"/>
              </a:rPr>
              <a:t>  Lubię </a:t>
            </a:r>
            <a:r>
              <a:rPr lang="pl-PL" dirty="0" smtClean="0">
                <a:latin typeface="Andalus" pitchFamily="18" charset="-78"/>
                <a:cs typeface="Andalus" pitchFamily="18" charset="-78"/>
              </a:rPr>
              <a:t>siebie za to, że</a:t>
            </a:r>
          </a:p>
          <a:p>
            <a:pPr>
              <a:buNone/>
            </a:pPr>
            <a:r>
              <a:rPr lang="pl-PL" dirty="0" smtClean="0">
                <a:latin typeface="Andalus" pitchFamily="18" charset="-78"/>
                <a:cs typeface="Andalus" pitchFamily="18" charset="-78"/>
              </a:rPr>
              <a:t>………………………</a:t>
            </a:r>
            <a:endParaRPr lang="pl-PL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0" name="Picture 2" descr="Dzień Pozytywnego Myślenia - Szkolne Blo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1" y="1357298"/>
            <a:ext cx="3573547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4446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Andalus" pitchFamily="18" charset="-78"/>
                <a:cs typeface="Andalus" pitchFamily="18" charset="-78"/>
              </a:rPr>
              <a:t>Zdania wskazujące na myślenie negatywne  </a:t>
            </a:r>
            <a:r>
              <a:rPr lang="pl-PL" sz="2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pl-PL" sz="2400" dirty="0" smtClean="0">
                <a:latin typeface="Andalus" pitchFamily="18" charset="-78"/>
                <a:cs typeface="Andalus" pitchFamily="18" charset="-78"/>
              </a:rPr>
            </a:br>
            <a:r>
              <a:rPr lang="pl-PL" sz="2400" dirty="0" smtClean="0">
                <a:latin typeface="Andalus" pitchFamily="18" charset="-78"/>
                <a:cs typeface="Andalus" pitchFamily="18" charset="-78"/>
              </a:rPr>
              <a:t>oraz pozytywne komunikaty </a:t>
            </a:r>
            <a:br>
              <a:rPr lang="pl-PL" sz="2400" dirty="0" smtClean="0">
                <a:latin typeface="Andalus" pitchFamily="18" charset="-78"/>
                <a:cs typeface="Andalus" pitchFamily="18" charset="-78"/>
              </a:rPr>
            </a:br>
            <a:r>
              <a:rPr lang="pl-PL" sz="2400" dirty="0" smtClean="0">
                <a:latin typeface="Andalus" pitchFamily="18" charset="-78"/>
                <a:cs typeface="Andalus" pitchFamily="18" charset="-78"/>
              </a:rPr>
              <a:t> połączone ze sobą. </a:t>
            </a:r>
            <a:endParaRPr lang="pl-PL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Myślenie</a:t>
            </a:r>
            <a:r>
              <a:rPr lang="pl-PL" dirty="0" smtClean="0"/>
              <a:t>  </a:t>
            </a:r>
            <a:r>
              <a:rPr lang="pl-PL" dirty="0" smtClean="0">
                <a:solidFill>
                  <a:srgbClr val="FF0000"/>
                </a:solidFill>
              </a:rPr>
              <a:t>negatywne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Nic nie potrafię.</a:t>
            </a:r>
          </a:p>
          <a:p>
            <a:r>
              <a:rPr lang="pl-PL" dirty="0" smtClean="0"/>
              <a:t>Zawsze mi coś nie wyjdzie.</a:t>
            </a:r>
          </a:p>
          <a:p>
            <a:endParaRPr lang="pl-PL" dirty="0" smtClean="0"/>
          </a:p>
          <a:p>
            <a:r>
              <a:rPr lang="pl-PL" dirty="0" smtClean="0"/>
              <a:t>Nikt mnie nie lubi</a:t>
            </a:r>
          </a:p>
          <a:p>
            <a:r>
              <a:rPr lang="pl-PL" dirty="0" smtClean="0"/>
              <a:t>Jestem do niczego</a:t>
            </a:r>
          </a:p>
          <a:p>
            <a:r>
              <a:rPr lang="pl-PL" dirty="0" smtClean="0"/>
              <a:t>Nigdy nic nie wiem</a:t>
            </a:r>
          </a:p>
          <a:p>
            <a:r>
              <a:rPr lang="pl-PL" dirty="0" smtClean="0"/>
              <a:t>Wszystko robię źle</a:t>
            </a:r>
          </a:p>
          <a:p>
            <a:endParaRPr lang="pl-PL" dirty="0" smtClean="0"/>
          </a:p>
          <a:p>
            <a:r>
              <a:rPr lang="pl-PL" dirty="0" smtClean="0"/>
              <a:t>Wszystkiego się boję</a:t>
            </a:r>
          </a:p>
          <a:p>
            <a:r>
              <a:rPr lang="pl-PL" dirty="0" smtClean="0"/>
              <a:t>Niczego </a:t>
            </a:r>
            <a:r>
              <a:rPr lang="pl-PL" dirty="0" smtClean="0"/>
              <a:t>nie doprowadzam do końca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Myślenie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00B050"/>
                </a:solidFill>
              </a:rPr>
              <a:t>pozytywne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Zrobię to</a:t>
            </a:r>
          </a:p>
          <a:p>
            <a:r>
              <a:rPr lang="pl-PL" dirty="0" smtClean="0"/>
              <a:t>Następnym razem wyjdzie mi </a:t>
            </a:r>
            <a:r>
              <a:rPr lang="pl-PL" dirty="0" smtClean="0"/>
              <a:t>lepiej</a:t>
            </a:r>
          </a:p>
          <a:p>
            <a:r>
              <a:rPr lang="pl-PL" dirty="0" smtClean="0"/>
              <a:t>Są</a:t>
            </a:r>
            <a:r>
              <a:rPr lang="pl-PL" dirty="0" smtClean="0"/>
              <a:t>, osoby które mnie </a:t>
            </a:r>
            <a:r>
              <a:rPr lang="pl-PL" dirty="0" smtClean="0"/>
              <a:t>lubią</a:t>
            </a:r>
          </a:p>
          <a:p>
            <a:r>
              <a:rPr lang="pl-PL" dirty="0" smtClean="0"/>
              <a:t>Mam </a:t>
            </a:r>
            <a:r>
              <a:rPr lang="pl-PL" dirty="0" smtClean="0"/>
              <a:t>wiele mocnych stron</a:t>
            </a:r>
          </a:p>
          <a:p>
            <a:r>
              <a:rPr lang="pl-PL" dirty="0" smtClean="0"/>
              <a:t>Mam prawo czegoś nie </a:t>
            </a:r>
            <a:r>
              <a:rPr lang="pl-PL" dirty="0" smtClean="0"/>
              <a:t>wiedzieć</a:t>
            </a:r>
          </a:p>
          <a:p>
            <a:r>
              <a:rPr lang="pl-PL" dirty="0" smtClean="0"/>
              <a:t>Mam prawo do popełniania błędów</a:t>
            </a:r>
          </a:p>
          <a:p>
            <a:r>
              <a:rPr lang="pl-PL" dirty="0" smtClean="0"/>
              <a:t>Mam </a:t>
            </a:r>
            <a:r>
              <a:rPr lang="pl-PL" dirty="0" smtClean="0"/>
              <a:t>prawo bać się, gdy coś jest </a:t>
            </a:r>
            <a:r>
              <a:rPr lang="pl-PL" dirty="0" smtClean="0"/>
              <a:t>groźne</a:t>
            </a:r>
          </a:p>
          <a:p>
            <a:r>
              <a:rPr lang="pl-PL" dirty="0" smtClean="0"/>
              <a:t>Wiele </a:t>
            </a:r>
            <a:r>
              <a:rPr lang="pl-PL" dirty="0" smtClean="0"/>
              <a:t>spraw doprowadziłem do </a:t>
            </a:r>
            <a:r>
              <a:rPr lang="pl-PL" dirty="0" smtClean="0"/>
              <a:t>końca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hcesz być szczęśliwy? Myśl negatywnie! - Psychologia - Newsweek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643182"/>
            <a:ext cx="7620053" cy="2857520"/>
          </a:xfrm>
          <a:prstGeom prst="rect">
            <a:avLst/>
          </a:prstGeom>
          <a:noFill/>
        </p:spPr>
      </p:pic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pl-PL" dirty="0" smtClean="0">
                <a:latin typeface="Andalus" pitchFamily="18" charset="-78"/>
                <a:cs typeface="Andalus" pitchFamily="18" charset="-78"/>
              </a:rPr>
              <a:t>Włącz pozytywne myślenie! Powodzenia</a:t>
            </a:r>
            <a:endParaRPr lang="pl-PL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263</Words>
  <Application>Microsoft Office PowerPoint</Application>
  <PresentationFormat>Pokaz na ekranie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Poznaj siłę pozytywnego myślenia!</vt:lpstr>
      <vt:lpstr>Czym jest myślenie pozytywne?</vt:lpstr>
      <vt:lpstr>    Myślenie negatywne  i pozytywne!</vt:lpstr>
      <vt:lpstr>Moje propozycje:</vt:lpstr>
      <vt:lpstr>Myśl pozytywnie!</vt:lpstr>
      <vt:lpstr> Dokończ zdania: </vt:lpstr>
      <vt:lpstr>Zdania wskazujące na myślenie negatywne   oraz pozytywne komunikaty   połączone ze sobą. </vt:lpstr>
      <vt:lpstr>Włącz pozytywne myślenie! Powodzenia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Poznaj siłę pozytywnego myślenia!</dc:title>
  <dc:creator>Wiesiek</dc:creator>
  <cp:lastModifiedBy>Wiesiek</cp:lastModifiedBy>
  <cp:revision>15</cp:revision>
  <dcterms:created xsi:type="dcterms:W3CDTF">2020-04-19T10:22:38Z</dcterms:created>
  <dcterms:modified xsi:type="dcterms:W3CDTF">2020-04-19T17:50:29Z</dcterms:modified>
</cp:coreProperties>
</file>