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26.4.2020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26.4.2020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26.4.2020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26.4.2020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26.4.2020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26.4.2020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26.4.2020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26.4.2020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26.4.2020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26.4.2020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26.4.2020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925830-7E56-4B33-8A7E-08AC5975BA29}" type="datetimeFigureOut">
              <a:rPr lang="sk-SK" smtClean="0"/>
              <a:t>26.4.2020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Príslovkové určenie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3850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Príslovkové určenie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je rozvíjací vetný člen, ktorý bližšie určuje za akých okolností sa dej </a:t>
            </a:r>
            <a:r>
              <a:rPr lang="sk-SK" dirty="0" smtClean="0"/>
              <a:t>slovesa uskutočňuje</a:t>
            </a:r>
          </a:p>
          <a:p>
            <a:r>
              <a:rPr lang="sk-SK" dirty="0" smtClean="0"/>
              <a:t>vyjadruje </a:t>
            </a:r>
            <a:r>
              <a:rPr lang="sk-SK" dirty="0"/>
              <a:t>miesto, čas, spôsob, príčinu </a:t>
            </a:r>
            <a:r>
              <a:rPr lang="sk-SK" dirty="0" smtClean="0"/>
              <a:t>deja</a:t>
            </a:r>
          </a:p>
          <a:p>
            <a:r>
              <a:rPr lang="sk-SK" dirty="0" smtClean="0"/>
              <a:t>rozvíja </a:t>
            </a:r>
            <a:r>
              <a:rPr lang="sk-SK" dirty="0"/>
              <a:t>sloveso, prídavné meno alebo </a:t>
            </a:r>
            <a:r>
              <a:rPr lang="sk-SK" dirty="0" smtClean="0"/>
              <a:t>príslovku</a:t>
            </a:r>
            <a:endParaRPr lang="sk-SK" dirty="0"/>
          </a:p>
          <a:p>
            <a:r>
              <a:rPr lang="sk-SK" dirty="0" smtClean="0"/>
              <a:t>pýtame </a:t>
            </a:r>
            <a:r>
              <a:rPr lang="sk-SK" dirty="0"/>
              <a:t>sa naň príslovkovými otázkami (kde, kedy, ako, prečo</a:t>
            </a:r>
            <a:r>
              <a:rPr lang="sk-SK" dirty="0" smtClean="0"/>
              <a:t>)</a:t>
            </a:r>
          </a:p>
          <a:p>
            <a:r>
              <a:rPr lang="sk-SK" dirty="0" smtClean="0"/>
              <a:t>Delenie:  príslovkové určenie miesta </a:t>
            </a:r>
            <a:r>
              <a:rPr lang="sk-SK" dirty="0" smtClean="0"/>
              <a:t>(</a:t>
            </a:r>
            <a:r>
              <a:rPr lang="sk-SK" dirty="0" err="1" smtClean="0"/>
              <a:t>Pum</a:t>
            </a:r>
            <a:r>
              <a:rPr lang="sk-SK" dirty="0" smtClean="0"/>
              <a:t>) </a:t>
            </a:r>
            <a:r>
              <a:rPr lang="sk-SK" dirty="0" smtClean="0"/>
              <a:t>				príslovkové </a:t>
            </a:r>
            <a:r>
              <a:rPr lang="sk-SK" dirty="0"/>
              <a:t>určenie </a:t>
            </a:r>
            <a:r>
              <a:rPr lang="sk-SK" dirty="0" smtClean="0"/>
              <a:t>času </a:t>
            </a:r>
            <a:r>
              <a:rPr lang="sk-SK" dirty="0" smtClean="0"/>
              <a:t>(</a:t>
            </a:r>
            <a:r>
              <a:rPr lang="sk-SK" dirty="0" smtClean="0"/>
              <a:t>Puč</a:t>
            </a:r>
            <a:r>
              <a:rPr lang="sk-SK" dirty="0" smtClean="0"/>
              <a:t>)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		príslovkové </a:t>
            </a:r>
            <a:r>
              <a:rPr lang="sk-SK" dirty="0"/>
              <a:t>určenie </a:t>
            </a:r>
            <a:r>
              <a:rPr lang="sk-SK" dirty="0" smtClean="0"/>
              <a:t>spôsobu </a:t>
            </a:r>
            <a:r>
              <a:rPr lang="sk-SK" dirty="0" smtClean="0"/>
              <a:t>(</a:t>
            </a:r>
            <a:r>
              <a:rPr lang="sk-SK" dirty="0" err="1" smtClean="0"/>
              <a:t>Pus</a:t>
            </a:r>
            <a:r>
              <a:rPr lang="sk-SK" dirty="0" smtClean="0"/>
              <a:t>)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		príslovkové </a:t>
            </a:r>
            <a:r>
              <a:rPr lang="sk-SK" dirty="0"/>
              <a:t>určenie </a:t>
            </a:r>
            <a:r>
              <a:rPr lang="sk-SK" dirty="0" smtClean="0"/>
              <a:t>príčiny </a:t>
            </a:r>
            <a:r>
              <a:rPr lang="sk-SK" dirty="0" smtClean="0"/>
              <a:t>(</a:t>
            </a:r>
            <a:r>
              <a:rPr lang="sk-SK" dirty="0" err="1" smtClean="0"/>
              <a:t>Pup</a:t>
            </a:r>
            <a:r>
              <a:rPr lang="sk-SK" dirty="0" smtClean="0"/>
              <a:t>)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50970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Príslovkové </a:t>
            </a:r>
            <a:r>
              <a:rPr lang="sk-SK" dirty="0" smtClean="0"/>
              <a:t>určenie miesta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Karol </a:t>
            </a:r>
            <a:r>
              <a:rPr lang="sk-SK" dirty="0"/>
              <a:t>je </a:t>
            </a:r>
            <a:r>
              <a:rPr lang="sk-SK" b="1" dirty="0"/>
              <a:t>vzadu</a:t>
            </a:r>
            <a:r>
              <a:rPr lang="sk-SK" dirty="0"/>
              <a:t>. (Kde je? Vzadu.)</a:t>
            </a:r>
            <a:br>
              <a:rPr lang="sk-SK" dirty="0"/>
            </a:br>
            <a:r>
              <a:rPr lang="sk-SK" dirty="0"/>
              <a:t>Obraz zaves </a:t>
            </a:r>
            <a:r>
              <a:rPr lang="sk-SK" b="1" dirty="0"/>
              <a:t>hore</a:t>
            </a:r>
            <a:r>
              <a:rPr lang="sk-SK" dirty="0"/>
              <a:t>! (Kam zaves? Hore.)</a:t>
            </a:r>
            <a:br>
              <a:rPr lang="sk-SK" dirty="0"/>
            </a:br>
            <a:r>
              <a:rPr lang="sk-SK" b="1" dirty="0"/>
              <a:t>Na stene</a:t>
            </a:r>
            <a:r>
              <a:rPr lang="sk-SK" dirty="0"/>
              <a:t> sú akési fľaky. (Kde sú? Na stene</a:t>
            </a:r>
            <a:r>
              <a:rPr lang="sk-SK" dirty="0" smtClean="0"/>
              <a:t>.)</a:t>
            </a:r>
          </a:p>
          <a:p>
            <a:pPr marL="0" indent="0">
              <a:buNone/>
            </a:pPr>
            <a:r>
              <a:rPr lang="sk-SK" dirty="0"/>
              <a:t>Nikdy sme </a:t>
            </a:r>
            <a:r>
              <a:rPr lang="sk-SK" b="1" dirty="0"/>
              <a:t>tam</a:t>
            </a:r>
            <a:r>
              <a:rPr lang="sk-SK" dirty="0"/>
              <a:t> neboli. (Kde sme neboli? Tam.)</a:t>
            </a:r>
            <a:br>
              <a:rPr lang="sk-SK" dirty="0"/>
            </a:br>
            <a:r>
              <a:rPr lang="sk-SK" dirty="0"/>
              <a:t>Domov musíš isť </a:t>
            </a:r>
            <a:r>
              <a:rPr lang="sk-SK" b="1" dirty="0"/>
              <a:t>parkom</a:t>
            </a:r>
            <a:r>
              <a:rPr lang="sk-SK" dirty="0"/>
              <a:t>. (Kadiaľ musíš ísť? Parkom.)</a:t>
            </a:r>
            <a:br>
              <a:rPr lang="sk-SK" dirty="0"/>
            </a:br>
            <a:r>
              <a:rPr lang="sk-SK" dirty="0"/>
              <a:t>Ešte sa nevrátil </a:t>
            </a:r>
            <a:r>
              <a:rPr lang="sk-SK" b="1" dirty="0"/>
              <a:t>z obchodu</a:t>
            </a:r>
            <a:r>
              <a:rPr lang="sk-SK" dirty="0"/>
              <a:t>. (Odkiaľ sa nevrátil? Z obchodu.)</a:t>
            </a:r>
          </a:p>
        </p:txBody>
      </p:sp>
    </p:spTree>
    <p:extLst>
      <p:ext uri="{BB962C8B-B14F-4D97-AF65-F5344CB8AC3E}">
        <p14:creationId xmlns:p14="http://schemas.microsoft.com/office/powerpoint/2010/main" val="28734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príslovkové určenie </a:t>
            </a:r>
            <a:r>
              <a:rPr lang="sk-SK" dirty="0" smtClean="0"/>
              <a:t>času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Karol príde </a:t>
            </a:r>
            <a:r>
              <a:rPr lang="sk-SK" b="1" dirty="0"/>
              <a:t>ráno</a:t>
            </a:r>
            <a:r>
              <a:rPr lang="sk-SK" dirty="0"/>
              <a:t>. (Kedy príde? Ráno.)</a:t>
            </a:r>
            <a:br>
              <a:rPr lang="sk-SK" dirty="0"/>
            </a:br>
            <a:r>
              <a:rPr lang="sk-SK" dirty="0"/>
              <a:t>Nezjavil sa ani </a:t>
            </a:r>
            <a:r>
              <a:rPr lang="sk-SK" b="1" dirty="0"/>
              <a:t>po večeri</a:t>
            </a:r>
            <a:r>
              <a:rPr lang="sk-SK" dirty="0"/>
              <a:t>. (Kedy sa nezjavil? Po večeri.)</a:t>
            </a:r>
            <a:br>
              <a:rPr lang="sk-SK" dirty="0"/>
            </a:br>
            <a:r>
              <a:rPr lang="sk-SK" b="1" dirty="0"/>
              <a:t>Na Vianoce</a:t>
            </a:r>
            <a:r>
              <a:rPr lang="sk-SK" dirty="0"/>
              <a:t> sa všetci stretneme. (Kedy sa stretneme? Na Vianoce.)</a:t>
            </a:r>
            <a:br>
              <a:rPr lang="sk-SK" dirty="0"/>
            </a:br>
            <a:r>
              <a:rPr lang="sk-SK" b="1" dirty="0"/>
              <a:t>Do piatej</a:t>
            </a:r>
            <a:r>
              <a:rPr lang="sk-SK" dirty="0"/>
              <a:t> budú doma. (Dokedy budú? Do piatej.)</a:t>
            </a:r>
          </a:p>
        </p:txBody>
      </p:sp>
    </p:spTree>
    <p:extLst>
      <p:ext uri="{BB962C8B-B14F-4D97-AF65-F5344CB8AC3E}">
        <p14:creationId xmlns:p14="http://schemas.microsoft.com/office/powerpoint/2010/main" val="37623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príslovkové </a:t>
            </a:r>
            <a:r>
              <a:rPr lang="sk-SK" dirty="0" smtClean="0"/>
              <a:t>určenie spôsobu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Tvárila sa </a:t>
            </a:r>
            <a:r>
              <a:rPr lang="sk-SK" b="1" dirty="0"/>
              <a:t>milo</a:t>
            </a:r>
            <a:r>
              <a:rPr lang="sk-SK" dirty="0"/>
              <a:t>. (Ako sa tvárila? Milo.)</a:t>
            </a:r>
            <a:br>
              <a:rPr lang="sk-SK" dirty="0"/>
            </a:br>
            <a:r>
              <a:rPr lang="sk-SK" dirty="0"/>
              <a:t>Hovorme </a:t>
            </a:r>
            <a:r>
              <a:rPr lang="sk-SK" b="1" dirty="0"/>
              <a:t>po slovensky</a:t>
            </a:r>
            <a:r>
              <a:rPr lang="sk-SK" dirty="0"/>
              <a:t>. (Ako hovorme? Po slovensky.)</a:t>
            </a:r>
            <a:br>
              <a:rPr lang="sk-SK" dirty="0"/>
            </a:br>
            <a:r>
              <a:rPr lang="sk-SK" dirty="0"/>
              <a:t>Kráčali bystrým </a:t>
            </a:r>
            <a:r>
              <a:rPr lang="sk-SK" b="1" dirty="0"/>
              <a:t>krokom</a:t>
            </a:r>
            <a:r>
              <a:rPr lang="sk-SK" dirty="0"/>
              <a:t>. (Ako kráčali? Krokom.)</a:t>
            </a:r>
            <a:br>
              <a:rPr lang="sk-SK" dirty="0"/>
            </a:br>
            <a:r>
              <a:rPr lang="sk-SK" dirty="0"/>
              <a:t>Pozerala neveriacimi </a:t>
            </a:r>
            <a:r>
              <a:rPr lang="sk-SK" b="1" dirty="0"/>
              <a:t>očami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>Robíme to </a:t>
            </a:r>
            <a:r>
              <a:rPr lang="sk-SK" b="1" dirty="0"/>
              <a:t>s hrdosťou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>Tvoj spolužiak píše </a:t>
            </a:r>
            <a:r>
              <a:rPr lang="sk-SK" b="1" dirty="0"/>
              <a:t>ako kocúr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>Pracovali </a:t>
            </a:r>
            <a:r>
              <a:rPr lang="sk-SK" b="1" dirty="0"/>
              <a:t>do úmoru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>Zamyslene kopal </a:t>
            </a:r>
            <a:r>
              <a:rPr lang="sk-SK" b="1" dirty="0"/>
              <a:t>nohou</a:t>
            </a:r>
            <a:r>
              <a:rPr lang="sk-SK" dirty="0"/>
              <a:t>.</a:t>
            </a:r>
            <a:br>
              <a:rPr lang="sk-SK" dirty="0"/>
            </a:br>
            <a:r>
              <a:rPr lang="sk-SK" b="1" dirty="0"/>
              <a:t>Autobusom</a:t>
            </a:r>
            <a:r>
              <a:rPr lang="sk-SK" dirty="0"/>
              <a:t> by ste tam mohli docestovať.</a:t>
            </a:r>
            <a:br>
              <a:rPr lang="sk-SK" dirty="0"/>
            </a:br>
            <a:r>
              <a:rPr lang="sk-SK" dirty="0"/>
              <a:t>Títo futbalisti sú </a:t>
            </a:r>
            <a:r>
              <a:rPr lang="sk-SK" b="1" dirty="0"/>
              <a:t>poriadne</a:t>
            </a:r>
            <a:r>
              <a:rPr lang="sk-SK" dirty="0"/>
              <a:t> slabí. (Ako slabí? Poriadne.)</a:t>
            </a:r>
            <a:br>
              <a:rPr lang="sk-SK" dirty="0"/>
            </a:br>
            <a:r>
              <a:rPr lang="sk-SK" dirty="0"/>
              <a:t>Niektorí ľudia sú </a:t>
            </a:r>
            <a:r>
              <a:rPr lang="sk-SK" b="1" dirty="0"/>
              <a:t>naskrz</a:t>
            </a:r>
            <a:r>
              <a:rPr lang="sk-SK" dirty="0"/>
              <a:t> skazení. (Ako skazení? Naskrz.)</a:t>
            </a:r>
            <a:br>
              <a:rPr lang="sk-SK" dirty="0"/>
            </a:br>
            <a:r>
              <a:rPr lang="sk-SK" dirty="0"/>
              <a:t>Začínalo mi byť za ňou </a:t>
            </a:r>
            <a:r>
              <a:rPr lang="sk-SK" b="1" dirty="0"/>
              <a:t>veľmi</a:t>
            </a:r>
            <a:r>
              <a:rPr lang="sk-SK" dirty="0"/>
              <a:t> smutno. (Ako smutno? Veľmi.)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962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príslovkové </a:t>
            </a:r>
            <a:r>
              <a:rPr lang="sk-SK" dirty="0" smtClean="0"/>
              <a:t>určenie príčiny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k-SK" sz="2800" b="1" dirty="0"/>
              <a:t>Pre slzy</a:t>
            </a:r>
            <a:r>
              <a:rPr lang="sk-SK" sz="2800" dirty="0"/>
              <a:t> už ani nevidela. (Prečo nevidela? Pre slzy.)</a:t>
            </a:r>
            <a:br>
              <a:rPr lang="sk-SK" sz="2800" dirty="0"/>
            </a:br>
            <a:r>
              <a:rPr lang="sk-SK" sz="2800" dirty="0"/>
              <a:t>Plače </a:t>
            </a:r>
            <a:r>
              <a:rPr lang="sk-SK" sz="2800" b="1" dirty="0"/>
              <a:t>od radosti</a:t>
            </a:r>
            <a:r>
              <a:rPr lang="sk-SK" sz="2800" dirty="0"/>
              <a:t>. (Prečo plače? Od radosti.)</a:t>
            </a:r>
            <a:br>
              <a:rPr lang="sk-SK" sz="2800" dirty="0"/>
            </a:br>
            <a:r>
              <a:rPr lang="sk-SK" sz="2800" dirty="0"/>
              <a:t>Urobila to </a:t>
            </a:r>
            <a:r>
              <a:rPr lang="sk-SK" sz="2800" b="1" dirty="0"/>
              <a:t>z lásky</a:t>
            </a:r>
            <a:r>
              <a:rPr lang="sk-SK" sz="2800" dirty="0"/>
              <a:t>.</a:t>
            </a:r>
            <a:br>
              <a:rPr lang="sk-SK" sz="2800" dirty="0"/>
            </a:br>
            <a:r>
              <a:rPr lang="sk-SK" sz="2800" dirty="0"/>
              <a:t>Je úplne slabá </a:t>
            </a:r>
            <a:r>
              <a:rPr lang="sk-SK" sz="2800" b="1" dirty="0"/>
              <a:t>po chorobe</a:t>
            </a:r>
            <a:r>
              <a:rPr lang="sk-SK" sz="2800" dirty="0"/>
              <a:t>.</a:t>
            </a:r>
            <a:br>
              <a:rPr lang="sk-SK" sz="2800" dirty="0"/>
            </a:br>
            <a:r>
              <a:rPr lang="sk-SK" sz="2800" dirty="0"/>
              <a:t>Zajtra ideme </a:t>
            </a:r>
            <a:r>
              <a:rPr lang="sk-SK" sz="2800" b="1" dirty="0"/>
              <a:t>na huby</a:t>
            </a:r>
            <a:r>
              <a:rPr lang="sk-SK" sz="2800" dirty="0"/>
              <a:t>.</a:t>
            </a:r>
            <a:br>
              <a:rPr lang="sk-SK" sz="2800" dirty="0"/>
            </a:br>
            <a:r>
              <a:rPr lang="sk-SK" sz="2800" dirty="0"/>
              <a:t>Idem na dvor </a:t>
            </a:r>
            <a:r>
              <a:rPr lang="sk-SK" sz="2800" b="1" dirty="0"/>
              <a:t>po poštu</a:t>
            </a:r>
            <a:r>
              <a:rPr lang="sk-SK" sz="2800" dirty="0"/>
              <a:t>.</a:t>
            </a:r>
            <a:br>
              <a:rPr lang="sk-SK" sz="2800" dirty="0"/>
            </a:br>
            <a:r>
              <a:rPr lang="sk-SK" sz="2800" b="1" dirty="0"/>
              <a:t>Pod tlakom</a:t>
            </a:r>
            <a:r>
              <a:rPr lang="sk-SK" sz="2800" dirty="0"/>
              <a:t> robili chyby.</a:t>
            </a:r>
            <a:br>
              <a:rPr lang="sk-SK" sz="2800" dirty="0"/>
            </a:br>
            <a:r>
              <a:rPr lang="sk-SK" sz="2800" b="1" dirty="0"/>
              <a:t>Náhodou</a:t>
            </a:r>
            <a:r>
              <a:rPr lang="sk-SK" sz="2800" dirty="0"/>
              <a:t> sa nám to podarilo.</a:t>
            </a:r>
            <a:br>
              <a:rPr lang="sk-SK" sz="2800" dirty="0"/>
            </a:br>
            <a:r>
              <a:rPr lang="sk-SK" sz="2800" dirty="0"/>
              <a:t>Neurobili sme to </a:t>
            </a:r>
            <a:r>
              <a:rPr lang="sk-SK" sz="2800" b="1" dirty="0"/>
              <a:t>úmyselne</a:t>
            </a:r>
            <a:r>
              <a:rPr lang="sk-SK" sz="2800" dirty="0"/>
              <a:t>.</a:t>
            </a:r>
            <a:br>
              <a:rPr lang="sk-SK" sz="2800" dirty="0"/>
            </a:br>
            <a:r>
              <a:rPr lang="sk-SK" sz="2800" dirty="0"/>
              <a:t>Prišiel do školy </a:t>
            </a:r>
            <a:r>
              <a:rPr lang="sk-SK" sz="2800" b="1" dirty="0"/>
              <a:t>napriek chorobe</a:t>
            </a:r>
            <a:r>
              <a:rPr lang="sk-SK" sz="2800" dirty="0"/>
              <a:t>.</a:t>
            </a:r>
            <a:endParaRPr lang="sk-SK" sz="2500" dirty="0"/>
          </a:p>
        </p:txBody>
      </p:sp>
    </p:spTree>
    <p:extLst>
      <p:ext uri="{BB962C8B-B14F-4D97-AF65-F5344CB8AC3E}">
        <p14:creationId xmlns:p14="http://schemas.microsoft.com/office/powerpoint/2010/main" val="28516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Viacnásobné príslovkové určenie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Skáče </a:t>
            </a:r>
            <a:r>
              <a:rPr lang="sk-SK" b="1" dirty="0"/>
              <a:t>od radosti a nadšenia</a:t>
            </a:r>
            <a:r>
              <a:rPr lang="sk-SK" dirty="0"/>
              <a:t>.</a:t>
            </a:r>
            <a:br>
              <a:rPr lang="sk-SK" dirty="0"/>
            </a:br>
            <a:r>
              <a:rPr lang="sk-SK" b="1" dirty="0"/>
              <a:t>V noci aj cez deň</a:t>
            </a:r>
            <a:r>
              <a:rPr lang="sk-SK" dirty="0"/>
              <a:t> pracuje.</a:t>
            </a:r>
            <a:br>
              <a:rPr lang="sk-SK" dirty="0"/>
            </a:br>
            <a:r>
              <a:rPr lang="sk-SK" dirty="0"/>
              <a:t>Písala </a:t>
            </a:r>
            <a:r>
              <a:rPr lang="sk-SK" b="1" dirty="0"/>
              <a:t>pomaly, ale bezchybne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>Pospevujem si </a:t>
            </a:r>
            <a:r>
              <a:rPr lang="sk-SK" b="1" dirty="0"/>
              <a:t>doma, ba aj na ulici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948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484</Words>
  <Application>Microsoft Office PowerPoint</Application>
  <PresentationFormat>Prezentácia na obrazovke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Franklin Gothic Book</vt:lpstr>
      <vt:lpstr>Franklin Gothic Medium</vt:lpstr>
      <vt:lpstr>Wingdings 2</vt:lpstr>
      <vt:lpstr>Cestovanie</vt:lpstr>
      <vt:lpstr>Príslovkové určenie</vt:lpstr>
      <vt:lpstr>Príslovkové určenie</vt:lpstr>
      <vt:lpstr>Príslovkové určenie miesta</vt:lpstr>
      <vt:lpstr>príslovkové určenie času</vt:lpstr>
      <vt:lpstr>príslovkové určenie spôsobu</vt:lpstr>
      <vt:lpstr>príslovkové určenie príčiny</vt:lpstr>
      <vt:lpstr>Viacnásobné príslovkové určenie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Príslovkové určenie</dc:title>
  <dc:creator>Miska</dc:creator>
  <cp:lastModifiedBy>Tanička</cp:lastModifiedBy>
  <cp:revision>3</cp:revision>
  <dcterms:created xsi:type="dcterms:W3CDTF">2019-05-14T17:34:39Z</dcterms:created>
  <dcterms:modified xsi:type="dcterms:W3CDTF">2020-04-26T13:28:43Z</dcterms:modified>
</cp:coreProperties>
</file>