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2A424-6FE6-42DB-BE26-C07D71480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58F61B-9B26-4999-B2EF-29795ECBD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C29BFD-F2BA-44F1-BE86-F417D851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11AA-2D85-4FF2-BE33-22ED70C82259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69BF5F6-18A4-4548-BDE4-90DA2F0F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8634D6A-54F2-45B6-A11F-0D4166EC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8110-3FD5-4DFB-8C32-63D06C340D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913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471A3-AAB2-4F1D-B187-7928A47A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EE0B6F3-952C-428E-9B0E-E13D974D8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CEA231-F850-4BBB-A4E4-645AC16E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11AA-2D85-4FF2-BE33-22ED70C82259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93E9E7D-F1F4-4B23-AA14-5256CD52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7B3EBCC-DAE9-4D2A-8215-29E3363C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8110-3FD5-4DFB-8C32-63D06C340D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470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0C52E23-D52C-4F00-816A-443DA6C16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80D39FE-AE57-452B-8883-745EAA712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E399DF4-7679-400B-9ADA-77997737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11AA-2D85-4FF2-BE33-22ED70C82259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D773CCB-2B13-4A47-A242-E243C8EF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69A4FBB-256F-470C-8D1C-BCD81298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8110-3FD5-4DFB-8C32-63D06C340D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516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7A2C4-418B-4344-9809-809980D1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244360-FCA8-46C1-946D-23B5C288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786941-B8B8-42A2-BA3F-E4849C85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11AA-2D85-4FF2-BE33-22ED70C82259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D489569-E174-4580-B7A4-1DF3FEC6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1168073-E49C-4A48-B1C4-F77F842F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8110-3FD5-4DFB-8C32-63D06C340D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60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6BC05-798F-4CF6-B8C2-BB93E812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581535-4250-47E6-ACC8-BC10EE41E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3C8043-6506-4F94-8132-39147957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11AA-2D85-4FF2-BE33-22ED70C82259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8585C91-589D-484B-B7ED-F543E71C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1B9A5A1-3608-4C85-8DAB-8636216E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8110-3FD5-4DFB-8C32-63D06C340D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680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FF919-070C-4C93-BCF5-FD142004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45E1A4-3228-4C64-B497-979A391B0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29AB769-9981-491D-8D59-7D4229A1D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09486D1-F42A-410E-BDAE-6A5B3E78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11AA-2D85-4FF2-BE33-22ED70C82259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F27D37E-465F-4AD4-AF7C-63023B13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62F584E-405D-4F9B-A0DB-E964E2C0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8110-3FD5-4DFB-8C32-63D06C340D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088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29969-A259-4C70-AB28-FEE016F1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64A490-7694-44E8-AC07-064996447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DBCC0B3-A56C-4015-9764-FB204FF14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A82566-B232-462A-95E8-5A87902D8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13AA726-7455-434B-95F3-F13CD6B66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C58EA73-ACDC-4072-8236-85415160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11AA-2D85-4FF2-BE33-22ED70C82259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B92A1F7D-CE38-4050-9A0A-835C7D6F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C896220-4166-4871-92D1-6AEF4535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8110-3FD5-4DFB-8C32-63D06C340D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686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2C2BB-AC29-459B-B663-45514C8A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F42BFA5-6A92-4209-9AF0-ABF00799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11AA-2D85-4FF2-BE33-22ED70C82259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DA37E16-405A-426F-8F6E-AB805ABD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8185E0-3EE6-4837-A18B-DD28DAB6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8110-3FD5-4DFB-8C32-63D06C340D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45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431A82C-EFB8-4D8F-A914-C5127009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11AA-2D85-4FF2-BE33-22ED70C82259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B931CEF-DEDF-4850-9943-F8AEB298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2917C6D-CBAB-4E82-BC51-82697B1D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8110-3FD5-4DFB-8C32-63D06C340D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966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CCD02-A980-42CB-B2D1-CD2E252A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FCDE33-BCCB-49E8-B816-E06EC0E5E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3602EC-36DB-4A33-A058-69F3B3A94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584962E-7423-42D6-AF64-E73D7B8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11AA-2D85-4FF2-BE33-22ED70C82259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1F61426-69AB-4283-8721-27FD7263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9B67C59-F3F6-4F66-B40C-F3FDDEED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8110-3FD5-4DFB-8C32-63D06C340D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227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50EE1-EAD9-4EDC-ACB5-AA3AEA6B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4B90A94-6ED4-4C9F-B0CB-812D486AC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0FA315-71F9-40A1-ACB0-B2389E83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D0C314A-93C7-4CA9-8C12-DED54A06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11AA-2D85-4FF2-BE33-22ED70C82259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7BAB0F4-57A6-4C67-BFCC-76EFCF3D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892738F-6F98-4FBF-978F-431CF213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8110-3FD5-4DFB-8C32-63D06C340D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876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EF949FB-F795-4537-B64B-20684A5B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3D9FA-BFB2-4511-B8E2-35F12DC8B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FC4DF83-9DFC-45A5-B2C3-4FC237A7D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11AA-2D85-4FF2-BE33-22ED70C82259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1594888-8CC6-4991-88E6-EB9B64EC0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66D0DC8-B38B-4FF0-807E-AC29FD2E3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8110-3FD5-4DFB-8C32-63D06C340D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84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BA6DB2-CC49-4F56-B96A-D51EDC63A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737" y="879098"/>
            <a:ext cx="7010018" cy="2288225"/>
          </a:xfrm>
        </p:spPr>
        <p:txBody>
          <a:bodyPr>
            <a:normAutofit/>
          </a:bodyPr>
          <a:lstStyle/>
          <a:p>
            <a:pPr algn="l"/>
            <a:r>
              <a:rPr lang="sk-SK" sz="7200" dirty="0">
                <a:solidFill>
                  <a:schemeClr val="bg1"/>
                </a:solidFill>
              </a:rPr>
              <a:t>Robin </a:t>
            </a:r>
            <a:r>
              <a:rPr lang="sk-SK" sz="7200" dirty="0" err="1">
                <a:solidFill>
                  <a:schemeClr val="bg1"/>
                </a:solidFill>
              </a:rPr>
              <a:t>Hood</a:t>
            </a:r>
            <a:endParaRPr lang="sk-SK" sz="72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829541-DF3A-489B-A29B-AA15A81E8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991" y="3003976"/>
            <a:ext cx="7010018" cy="785251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solidFill>
                  <a:schemeClr val="bg1"/>
                </a:solidFill>
              </a:rPr>
              <a:t>Simona </a:t>
            </a:r>
            <a:r>
              <a:rPr lang="sk-SK" dirty="0" err="1">
                <a:solidFill>
                  <a:schemeClr val="bg1"/>
                </a:solidFill>
              </a:rPr>
              <a:t>Godálová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47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EC1849D0-FC6B-4D2B-A3BC-6F195A72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1904206"/>
            <a:ext cx="3052763" cy="202723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FA87DE0-FF92-4F3E-A8C2-6BDED4D78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0" y="3940175"/>
            <a:ext cx="3052763" cy="235585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14599896-6969-49A2-8A16-4E334B8CB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188" y="1844675"/>
            <a:ext cx="3746500" cy="444976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133BEF3-7008-4CCA-9D4A-5399B815B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950" y="1844675"/>
            <a:ext cx="1444625" cy="221932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F1108A2-6343-44E0-98B9-E554A0EC0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1837" y="1875493"/>
            <a:ext cx="1393825" cy="221932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6ED8BB6-09E8-4A57-8D06-D6D6EA598D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950" y="4132263"/>
            <a:ext cx="1419225" cy="2163763"/>
          </a:xfrm>
          <a:prstGeom prst="rect">
            <a:avLst/>
          </a:prstGeom>
        </p:spPr>
      </p:pic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DAB74A4D-A461-4D9C-9E31-3B7C2AE37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9594850" y="4132263"/>
            <a:ext cx="1419225" cy="216376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84EB849-E056-45F6-8F3C-DBA8A1F0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Robin Hood</a:t>
            </a:r>
          </a:p>
        </p:txBody>
      </p:sp>
    </p:spTree>
    <p:extLst>
      <p:ext uri="{BB962C8B-B14F-4D97-AF65-F5344CB8AC3E}">
        <p14:creationId xmlns:p14="http://schemas.microsoft.com/office/powerpoint/2010/main" val="694437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A6DB2-CC49-4F56-B96A-D51EDC63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Robin </a:t>
            </a:r>
            <a:r>
              <a:rPr lang="sk-SK" dirty="0" err="1"/>
              <a:t>Hood</a:t>
            </a: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F7D90C2-C746-4321-B569-B8594D93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682" y="1690688"/>
            <a:ext cx="4038600" cy="4351338"/>
          </a:xfrm>
        </p:spPr>
        <p:txBody>
          <a:bodyPr/>
          <a:lstStyle/>
          <a:p>
            <a:r>
              <a:rPr lang="en-US" b="1" dirty="0"/>
              <a:t>Robin Hood was an outlaw who, according to legend, lived in Sherwood Forest, near Nottingham. </a:t>
            </a:r>
            <a:endParaRPr lang="sk-SK" b="1" dirty="0"/>
          </a:p>
          <a:p>
            <a:r>
              <a:rPr lang="en-US" b="1" dirty="0"/>
              <a:t>He regularly fought against his enemy, the Sheriff of Nottingham.</a:t>
            </a:r>
            <a:endParaRPr lang="sk-SK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6011C4E-B70A-48FE-900F-53561A34F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5365"/>
            <a:ext cx="4779156" cy="3347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7026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A6DB2-CC49-4F56-B96A-D51EDC63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Robin </a:t>
            </a:r>
            <a:r>
              <a:rPr lang="sk-SK" dirty="0" err="1"/>
              <a:t>Hood</a:t>
            </a: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F7D90C2-C746-4321-B569-B8594D93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4351338"/>
          </a:xfrm>
        </p:spPr>
        <p:txBody>
          <a:bodyPr/>
          <a:lstStyle/>
          <a:p>
            <a:r>
              <a:rPr lang="en-US" b="1" dirty="0"/>
              <a:t>Robin is known for dressing in green, for being a skillful archer and for robbing the rich to give to the poor. </a:t>
            </a:r>
            <a:endParaRPr lang="sk-SK" b="1" dirty="0"/>
          </a:p>
          <a:p>
            <a:r>
              <a:rPr lang="en-US" b="1" dirty="0"/>
              <a:t>His band of Merry Men included Friar Tuck, Little John and Will Scarlet.</a:t>
            </a:r>
            <a:endParaRPr lang="sk-SK" b="1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5B1D234-1E74-4DA8-973F-CDDCB72D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3161"/>
            <a:ext cx="4875985" cy="3441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3111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A6DB2-CC49-4F56-B96A-D51EDC63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Robin </a:t>
            </a:r>
            <a:r>
              <a:rPr lang="sk-SK" dirty="0" err="1"/>
              <a:t>Hood</a:t>
            </a: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F7D90C2-C746-4321-B569-B8594D93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4351338"/>
          </a:xfrm>
        </p:spPr>
        <p:txBody>
          <a:bodyPr/>
          <a:lstStyle/>
          <a:p>
            <a:r>
              <a:rPr lang="en-US" b="1" dirty="0"/>
              <a:t>Robin Hood has been portrayed in over 100 films and many books.</a:t>
            </a:r>
            <a:endParaRPr lang="sk-SK" b="1" dirty="0"/>
          </a:p>
          <a:p>
            <a:r>
              <a:rPr lang="en-US" b="1" dirty="0"/>
              <a:t> He has been played by Errol Flynn, Kevin Costner and Sean Connery, and portrayed as a fox in the Disney cartoon version.</a:t>
            </a:r>
            <a:endParaRPr lang="sk-SK" b="1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A457C2D-8C99-4253-8BA6-11E25CD4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102" y="3428999"/>
            <a:ext cx="1581423" cy="247527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3B3B6D7-3F36-4BD5-BB73-D94DFCDC0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321" y="3428999"/>
            <a:ext cx="1599957" cy="247527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461E575-FBB2-4D9D-A3AB-BFAA4C29EC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33" t="8237" r="11351" b="7214"/>
          <a:stretch/>
        </p:blipFill>
        <p:spPr>
          <a:xfrm>
            <a:off x="4642530" y="3428999"/>
            <a:ext cx="1316213" cy="247527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68D120C-7B2F-49D0-9FE9-7B73AAC84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138" y="1214667"/>
            <a:ext cx="1316213" cy="185092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9E7E18C-FA76-4E60-A122-663B93A66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2363" y="3428999"/>
            <a:ext cx="1447695" cy="247527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124FEAE1-8A25-468C-895E-20F50DD1D9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8825" y="1214667"/>
            <a:ext cx="1295400" cy="19240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3062FCE2-7776-4673-98E1-F9ED14522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9300" y="1207294"/>
            <a:ext cx="25622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85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1BA6DB2-CC49-4F56-B96A-D51EDC63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5" y="1371190"/>
            <a:ext cx="3610615" cy="2183042"/>
          </a:xfrm>
        </p:spPr>
        <p:txBody>
          <a:bodyPr anchor="b">
            <a:normAutofit/>
          </a:bodyPr>
          <a:lstStyle/>
          <a:p>
            <a:r>
              <a:rPr lang="sk-SK" sz="5400" dirty="0"/>
              <a:t>Robin </a:t>
            </a:r>
            <a:r>
              <a:rPr lang="sk-SK" sz="5400" dirty="0" err="1"/>
              <a:t>Hood</a:t>
            </a:r>
            <a:endParaRPr lang="sk-SK" sz="5400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6C8A31A-D97A-471E-B359-6AF960CA2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964" y="1248987"/>
            <a:ext cx="1846470" cy="156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F7D90C2-C746-4321-B569-B8594D93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3729161"/>
            <a:ext cx="6371303" cy="2897781"/>
          </a:xfrm>
        </p:spPr>
        <p:txBody>
          <a:bodyPr>
            <a:normAutofit/>
          </a:bodyPr>
          <a:lstStyle/>
          <a:p>
            <a:r>
              <a:rPr lang="en-US" b="1" dirty="0"/>
              <a:t>Robin is usually said to have lived in the 11th or 12th centuries, although the earliest reference to him in a song was during the 14th century. </a:t>
            </a:r>
            <a:endParaRPr lang="sk-SK" b="1" dirty="0"/>
          </a:p>
          <a:p>
            <a:r>
              <a:rPr lang="en-US" b="1" dirty="0"/>
              <a:t>He is described as a yeoman, or knight.</a:t>
            </a:r>
            <a:endParaRPr lang="sk-SK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99948DF-1C2A-47C0-A869-5229C913E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650" y="2102491"/>
            <a:ext cx="1662288" cy="3217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1552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1BA6DB2-CC49-4F56-B96A-D51EDC63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3488813" cy="2183042"/>
          </a:xfrm>
        </p:spPr>
        <p:txBody>
          <a:bodyPr anchor="b">
            <a:normAutofit/>
          </a:bodyPr>
          <a:lstStyle/>
          <a:p>
            <a:r>
              <a:rPr lang="sk-SK" sz="5400" dirty="0"/>
              <a:t>Robin </a:t>
            </a:r>
            <a:r>
              <a:rPr lang="sk-SK" sz="5400" dirty="0" err="1"/>
              <a:t>Hood</a:t>
            </a:r>
            <a:endParaRPr lang="sk-SK" sz="5400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AB0ACFC-AEED-420E-983F-4E67AAB60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964" y="1474522"/>
            <a:ext cx="1846470" cy="1115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F7D90C2-C746-4321-B569-B8594D93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729161"/>
            <a:ext cx="5690043" cy="2277321"/>
          </a:xfrm>
        </p:spPr>
        <p:txBody>
          <a:bodyPr>
            <a:normAutofit/>
          </a:bodyPr>
          <a:lstStyle/>
          <a:p>
            <a:r>
              <a:rPr lang="en-US" b="1" dirty="0"/>
              <a:t>During the 15th century, Robin Hood became associated with May Day celebrations in England.</a:t>
            </a:r>
            <a:endParaRPr lang="sk-SK" b="1" dirty="0"/>
          </a:p>
          <a:p>
            <a:r>
              <a:rPr lang="en-US" b="1" dirty="0"/>
              <a:t> He also supposedly met Maid Marian at one of these fairs.</a:t>
            </a:r>
            <a:endParaRPr lang="sk-SK" b="1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D0F7231-214C-494A-8AF4-AAFD2AACA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287" y="2102491"/>
            <a:ext cx="2127014" cy="3217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9010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F9BE3003-C588-49F3-BEDC-37DCE4F16F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5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1BA6DB2-CC49-4F56-B96A-D51EDC63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85" y="1371190"/>
            <a:ext cx="3955196" cy="2183042"/>
          </a:xfrm>
        </p:spPr>
        <p:txBody>
          <a:bodyPr anchor="b">
            <a:normAutofit/>
          </a:bodyPr>
          <a:lstStyle/>
          <a:p>
            <a:r>
              <a:rPr lang="sk-SK" sz="4800" dirty="0"/>
              <a:t>Robin </a:t>
            </a:r>
            <a:r>
              <a:rPr lang="sk-SK" sz="4800" dirty="0" err="1"/>
              <a:t>Hood</a:t>
            </a:r>
            <a:r>
              <a:rPr lang="sk-SK" sz="4800" dirty="0"/>
              <a:t> - </a:t>
            </a:r>
            <a:r>
              <a:rPr lang="sk-SK" sz="4800" dirty="0" err="1"/>
              <a:t>Interesting</a:t>
            </a:r>
            <a:r>
              <a:rPr lang="sk-SK" sz="4800" dirty="0"/>
              <a:t> </a:t>
            </a:r>
            <a:r>
              <a:rPr lang="sk-SK" sz="4800" dirty="0" err="1"/>
              <a:t>facts</a:t>
            </a:r>
            <a:endParaRPr lang="sk-SK" sz="4800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7BEB613-E9BF-4B9F-8B77-B492AB1E1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964" y="1485164"/>
            <a:ext cx="1846470" cy="1094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F7D90C2-C746-4321-B569-B8594D93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3653714"/>
            <a:ext cx="6872748" cy="279624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b="1" dirty="0"/>
              <a:t>The First Robin Hood Stories Are Set in the Twelfth Century</a:t>
            </a:r>
            <a:endParaRPr lang="sk-SK" sz="2400" b="1" dirty="0"/>
          </a:p>
          <a:p>
            <a:pPr marL="514350" indent="-514350">
              <a:buAutoNum type="arabicPeriod"/>
            </a:pPr>
            <a:r>
              <a:rPr lang="en-US" sz="2400" b="1" dirty="0"/>
              <a:t>In the Early Stories, He Was Not the People’s Hero</a:t>
            </a:r>
            <a:endParaRPr lang="sk-SK" sz="2400" b="1" dirty="0"/>
          </a:p>
          <a:p>
            <a:pPr marL="514350" indent="-514350">
              <a:buAutoNum type="arabicPeriod"/>
            </a:pPr>
            <a:r>
              <a:rPr lang="en-US" sz="2400" b="1" dirty="0"/>
              <a:t>Robin Hood’s Arch-Nemesis Was the Sheriff of Nottingham</a:t>
            </a:r>
            <a:endParaRPr lang="sk-SK" sz="2400" b="1" dirty="0"/>
          </a:p>
          <a:p>
            <a:pPr marL="514350" indent="-514350">
              <a:buAutoNum type="arabicPeriod"/>
            </a:pPr>
            <a:r>
              <a:rPr lang="en-US" sz="2400" b="1" dirty="0"/>
              <a:t>Any Historical Robin Hood May Have Been From Yorkshire</a:t>
            </a:r>
            <a:endParaRPr lang="sk-SK" sz="24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2B9D678-0664-4386-8F80-183E86290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602" y="2102491"/>
            <a:ext cx="2216384" cy="3217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613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A6DB2-CC49-4F56-B96A-D51EDC63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446" y="2640734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sk-SK" sz="8000" dirty="0" err="1"/>
              <a:t>Thank</a:t>
            </a:r>
            <a:r>
              <a:rPr lang="sk-SK" sz="8000" dirty="0"/>
              <a:t> </a:t>
            </a:r>
            <a:r>
              <a:rPr lang="sk-SK" sz="8000" dirty="0" err="1"/>
              <a:t>you</a:t>
            </a:r>
            <a:r>
              <a:rPr lang="sk-SK" sz="8000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15329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240</Words>
  <Application>Microsoft Office PowerPoint</Application>
  <PresentationFormat>Širokouhlá</PresentationFormat>
  <Paragraphs>24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Robin Hood</vt:lpstr>
      <vt:lpstr>Robin Hood</vt:lpstr>
      <vt:lpstr>Robin Hood</vt:lpstr>
      <vt:lpstr>Robin Hood</vt:lpstr>
      <vt:lpstr>Robin Hood</vt:lpstr>
      <vt:lpstr>Robin Hood</vt:lpstr>
      <vt:lpstr>Robin Hood</vt:lpstr>
      <vt:lpstr>Robin Hood - Interesting facts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 Hood</dc:title>
  <dc:creator>SIMONA GODALOVA</dc:creator>
  <cp:lastModifiedBy>SIMONA GODALOVA</cp:lastModifiedBy>
  <cp:revision>3</cp:revision>
  <dcterms:created xsi:type="dcterms:W3CDTF">2021-01-27T10:52:07Z</dcterms:created>
  <dcterms:modified xsi:type="dcterms:W3CDTF">2021-01-27T11:11:35Z</dcterms:modified>
</cp:coreProperties>
</file>