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57" r:id="rId4"/>
    <p:sldId id="258" r:id="rId5"/>
    <p:sldId id="260" r:id="rId6"/>
    <p:sldId id="267" r:id="rId7"/>
    <p:sldId id="261" r:id="rId8"/>
    <p:sldId id="264" r:id="rId9"/>
    <p:sldId id="265" r:id="rId10"/>
    <p:sldId id="266" r:id="rId11"/>
    <p:sldId id="263" r:id="rId12"/>
    <p:sldId id="268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8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9FCCC-532A-4CB3-9C87-330CDD480827}" type="datetimeFigureOut">
              <a:rPr lang="pl-PL" smtClean="0"/>
              <a:pPr/>
              <a:t>2020-04-05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A03BE-0ED6-47D1-85F4-F695516DBA9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A03BE-0ED6-47D1-85F4-F695516DBA9A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948C-93BA-4B49-9F95-9F899332C009}" type="datetimeFigureOut">
              <a:rPr lang="pl-PL" smtClean="0"/>
              <a:pPr/>
              <a:t>2020-04-05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CC5F-E247-4574-98A4-8BEBEA1EA20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948C-93BA-4B49-9F95-9F899332C009}" type="datetimeFigureOut">
              <a:rPr lang="pl-PL" smtClean="0"/>
              <a:pPr/>
              <a:t>2020-04-05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CC5F-E247-4574-98A4-8BEBEA1EA20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948C-93BA-4B49-9F95-9F899332C009}" type="datetimeFigureOut">
              <a:rPr lang="pl-PL" smtClean="0"/>
              <a:pPr/>
              <a:t>2020-04-05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CC5F-E247-4574-98A4-8BEBEA1EA20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948C-93BA-4B49-9F95-9F899332C009}" type="datetimeFigureOut">
              <a:rPr lang="pl-PL" smtClean="0"/>
              <a:pPr/>
              <a:t>2020-04-05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CC5F-E247-4574-98A4-8BEBEA1EA20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948C-93BA-4B49-9F95-9F899332C009}" type="datetimeFigureOut">
              <a:rPr lang="pl-PL" smtClean="0"/>
              <a:pPr/>
              <a:t>2020-04-05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CC5F-E247-4574-98A4-8BEBEA1EA20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948C-93BA-4B49-9F95-9F899332C009}" type="datetimeFigureOut">
              <a:rPr lang="pl-PL" smtClean="0"/>
              <a:pPr/>
              <a:t>2020-04-05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CC5F-E247-4574-98A4-8BEBEA1EA20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948C-93BA-4B49-9F95-9F899332C009}" type="datetimeFigureOut">
              <a:rPr lang="pl-PL" smtClean="0"/>
              <a:pPr/>
              <a:t>2020-04-05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CC5F-E247-4574-98A4-8BEBEA1EA20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948C-93BA-4B49-9F95-9F899332C009}" type="datetimeFigureOut">
              <a:rPr lang="pl-PL" smtClean="0"/>
              <a:pPr/>
              <a:t>2020-04-05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CC5F-E247-4574-98A4-8BEBEA1EA20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948C-93BA-4B49-9F95-9F899332C009}" type="datetimeFigureOut">
              <a:rPr lang="pl-PL" smtClean="0"/>
              <a:pPr/>
              <a:t>2020-04-05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CC5F-E247-4574-98A4-8BEBEA1EA20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948C-93BA-4B49-9F95-9F899332C009}" type="datetimeFigureOut">
              <a:rPr lang="pl-PL" smtClean="0"/>
              <a:pPr/>
              <a:t>2020-04-05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CC5F-E247-4574-98A4-8BEBEA1EA20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948C-93BA-4B49-9F95-9F899332C009}" type="datetimeFigureOut">
              <a:rPr lang="pl-PL" smtClean="0"/>
              <a:pPr/>
              <a:t>2020-04-05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CC5F-E247-4574-98A4-8BEBEA1EA20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E948C-93BA-4B49-9F95-9F899332C009}" type="datetimeFigureOut">
              <a:rPr lang="pl-PL" smtClean="0"/>
              <a:pPr/>
              <a:t>2020-04-05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BCC5F-E247-4574-98A4-8BEBEA1EA20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785794"/>
            <a:ext cx="7772400" cy="2643206"/>
          </a:xfrm>
        </p:spPr>
        <p:txBody>
          <a:bodyPr/>
          <a:lstStyle/>
          <a:p>
            <a:r>
              <a:rPr lang="pl-PL" dirty="0" smtClean="0">
                <a:latin typeface="Algerian" pitchFamily="82" charset="0"/>
              </a:rPr>
              <a:t>Rymowanki i wierszyki – zgrabne limeryki</a:t>
            </a:r>
            <a:endParaRPr lang="pl-PL" dirty="0">
              <a:latin typeface="Algerian" pitchFamily="82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429132"/>
            <a:ext cx="6400800" cy="1209668"/>
          </a:xfrm>
        </p:spPr>
        <p:txBody>
          <a:bodyPr/>
          <a:lstStyle/>
          <a:p>
            <a:endParaRPr lang="pl-PL" dirty="0" smtClean="0"/>
          </a:p>
          <a:p>
            <a:r>
              <a:rPr lang="pl-PL" dirty="0" smtClean="0">
                <a:solidFill>
                  <a:srgbClr val="FF0000"/>
                </a:solidFill>
              </a:rPr>
              <a:t>sztuka kucia</a:t>
            </a:r>
            <a:endParaRPr lang="pl-PL" dirty="0">
              <a:solidFill>
                <a:srgbClr val="FF0000"/>
              </a:solidFill>
            </a:endParaRPr>
          </a:p>
        </p:txBody>
      </p:sp>
      <p:pic>
        <p:nvPicPr>
          <p:cNvPr id="13314" name="Picture 2" descr="100 najpopularniejszych książek świata. Na szczycie listy 400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3214686"/>
            <a:ext cx="4143404" cy="1571636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lgerian" pitchFamily="82" charset="0"/>
              </a:rPr>
              <a:t>C</a:t>
            </a:r>
            <a:r>
              <a:rPr lang="pl-PL" dirty="0" smtClean="0">
                <a:latin typeface="Algerian" pitchFamily="82" charset="0"/>
              </a:rPr>
              <a:t>hemia</a:t>
            </a:r>
            <a:endParaRPr lang="pl-PL" dirty="0">
              <a:latin typeface="Algerian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1676"/>
          </a:xfrm>
        </p:spPr>
        <p:txBody>
          <a:bodyPr/>
          <a:lstStyle/>
          <a:p>
            <a:r>
              <a:rPr lang="pl-PL" dirty="0" smtClean="0"/>
              <a:t>Pamiętaj chemiku młody, wlewaj zawsze kwas do wody!</a:t>
            </a:r>
            <a:endParaRPr lang="pl-PL" dirty="0"/>
          </a:p>
        </p:txBody>
      </p:sp>
      <p:pic>
        <p:nvPicPr>
          <p:cNvPr id="2050" name="Picture 2" descr="Kierunek studiów: Chemia. Warto? - Studia - artykuły - Artykuły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000372"/>
            <a:ext cx="6643734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lgerian" pitchFamily="82" charset="0"/>
              </a:rPr>
              <a:t>Historia</a:t>
            </a:r>
            <a:endParaRPr lang="pl-PL" dirty="0">
              <a:latin typeface="Algerian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3114"/>
          </a:xfrm>
        </p:spPr>
        <p:txBody>
          <a:bodyPr/>
          <a:lstStyle/>
          <a:p>
            <a:pPr algn="ctr">
              <a:buNone/>
            </a:pPr>
            <a:r>
              <a:rPr lang="pl-PL" dirty="0" smtClean="0"/>
              <a:t>966 – Polska przyjęła chrzest</a:t>
            </a:r>
          </a:p>
          <a:p>
            <a:pPr algn="ctr">
              <a:buNone/>
            </a:pPr>
            <a:r>
              <a:rPr lang="pl-PL" dirty="0" smtClean="0"/>
              <a:t>Dziewięć sześć </a:t>
            </a:r>
            <a:r>
              <a:rPr lang="pl-PL" dirty="0" err="1" smtClean="0"/>
              <a:t>sześć</a:t>
            </a:r>
            <a:endParaRPr lang="pl-PL" dirty="0" smtClean="0"/>
          </a:p>
          <a:p>
            <a:pPr algn="ctr">
              <a:buNone/>
            </a:pPr>
            <a:r>
              <a:rPr lang="pl-PL" dirty="0" smtClean="0"/>
              <a:t>Mieszko I przyjął chrzest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3074" name="Picture 2" descr="Chrzest Polski 966 rok | Blog Historyczny | BLOG ATAMANSHOP.P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643314"/>
            <a:ext cx="4876800" cy="26336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lgerian" pitchFamily="82" charset="0"/>
              </a:rPr>
              <a:t>Powodzenia</a:t>
            </a:r>
            <a:endParaRPr lang="pl-PL" dirty="0">
              <a:latin typeface="Algerian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42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Bawcie się dobrze tworząc rymowanki i wierszyki</a:t>
            </a:r>
            <a:endParaRPr lang="pl-PL" dirty="0"/>
          </a:p>
        </p:txBody>
      </p:sp>
      <p:pic>
        <p:nvPicPr>
          <p:cNvPr id="27650" name="Picture 2" descr="Ilustracja Uczeń Z Książkami, Rysunek Ilustracja Wektor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2928934"/>
            <a:ext cx="3006562" cy="32147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lgerian" pitchFamily="82" charset="0"/>
              </a:rPr>
              <a:t>Rymowanki i wierszyki</a:t>
            </a:r>
            <a:endParaRPr lang="pl-PL" dirty="0">
              <a:latin typeface="Algerian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3180"/>
          </a:xfrm>
        </p:spPr>
        <p:txBody>
          <a:bodyPr/>
          <a:lstStyle/>
          <a:p>
            <a:pPr algn="ctr">
              <a:buNone/>
            </a:pPr>
            <a:r>
              <a:rPr lang="pl-PL" dirty="0" smtClean="0"/>
              <a:t>Mogą wydawać się infantylne, ale metoda ta się sprawdza. </a:t>
            </a:r>
          </a:p>
          <a:p>
            <a:pPr algn="ctr">
              <a:buNone/>
            </a:pPr>
            <a:r>
              <a:rPr lang="pl-PL" dirty="0" smtClean="0"/>
              <a:t>Dzięki tej mnemotechnice zapamiętujemy szybciej i na dłużej, a przy tym na wesoło. 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10242" name="Picture 2" descr="Obraz Złożony Z Ładny Uczeń Czyta - zdjęcia stockowe i więcej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4000504"/>
            <a:ext cx="2500330" cy="2174199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lgerian" pitchFamily="82" charset="0"/>
              </a:rPr>
              <a:t>R</a:t>
            </a:r>
            <a:r>
              <a:rPr lang="pl-PL" dirty="0" smtClean="0">
                <a:latin typeface="Algerian" pitchFamily="82" charset="0"/>
              </a:rPr>
              <a:t>ymowanki</a:t>
            </a:r>
            <a:endParaRPr lang="pl-PL" dirty="0">
              <a:latin typeface="Algerian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Układanie rymowanek </a:t>
            </a:r>
          </a:p>
          <a:p>
            <a:pPr>
              <a:buNone/>
            </a:pPr>
            <a:r>
              <a:rPr lang="pl-PL" dirty="0" smtClean="0"/>
              <a:t>to sprawdzony </a:t>
            </a:r>
          </a:p>
          <a:p>
            <a:pPr>
              <a:buNone/>
            </a:pPr>
            <a:r>
              <a:rPr lang="pl-PL" dirty="0" smtClean="0"/>
              <a:t>sposób na szybsze</a:t>
            </a:r>
          </a:p>
          <a:p>
            <a:pPr>
              <a:buNone/>
            </a:pPr>
            <a:r>
              <a:rPr lang="pl-PL" dirty="0" smtClean="0"/>
              <a:t>zapamiętanie regułek, </a:t>
            </a:r>
          </a:p>
          <a:p>
            <a:pPr>
              <a:buNone/>
            </a:pPr>
            <a:r>
              <a:rPr lang="pl-PL" dirty="0" smtClean="0"/>
              <a:t>wzorów, </a:t>
            </a:r>
          </a:p>
          <a:p>
            <a:pPr>
              <a:buNone/>
            </a:pPr>
            <a:r>
              <a:rPr lang="pl-PL" dirty="0" smtClean="0"/>
              <a:t>zasad gramatycznych. </a:t>
            </a:r>
          </a:p>
        </p:txBody>
      </p:sp>
      <p:pic>
        <p:nvPicPr>
          <p:cNvPr id="11266" name="Picture 2" descr="Rymowanki – Utrwalanki | uLogopedy.pl - Anna Zbozień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357297"/>
            <a:ext cx="4019550" cy="5214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2797172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Algerian" pitchFamily="82" charset="0"/>
              </a:rPr>
              <a:t>Przykładowy Zbiór wierszy mnemotechnicznych</a:t>
            </a:r>
            <a:endParaRPr lang="pl-PL" dirty="0">
              <a:latin typeface="Algerian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	</a:t>
            </a:r>
          </a:p>
        </p:txBody>
      </p:sp>
      <p:pic>
        <p:nvPicPr>
          <p:cNvPr id="5" name="Picture 2" descr="Krótka historia książk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071810"/>
            <a:ext cx="5924550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lgerian" pitchFamily="82" charset="0"/>
              </a:rPr>
              <a:t>B</a:t>
            </a:r>
            <a:r>
              <a:rPr lang="pl-PL" dirty="0" smtClean="0">
                <a:latin typeface="Algerian" pitchFamily="82" charset="0"/>
              </a:rPr>
              <a:t>iologia</a:t>
            </a:r>
            <a:endParaRPr lang="pl-PL" dirty="0">
              <a:latin typeface="Algerian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Jak zapamiętać kości nadgarstka?</a:t>
            </a:r>
          </a:p>
          <a:p>
            <a:pPr algn="ctr">
              <a:buNone/>
            </a:pPr>
            <a:r>
              <a:rPr lang="pl-PL" dirty="0" smtClean="0"/>
              <a:t> (</a:t>
            </a:r>
            <a:r>
              <a:rPr lang="pl-PL" sz="2800" dirty="0" smtClean="0"/>
              <a:t>łódeczkowata, księżycowata, trójgraniasta, grochowata, czworoboczna większa, czworoboczna mniejsza, główkowata, haczykowata)</a:t>
            </a:r>
          </a:p>
          <a:p>
            <a:pPr algn="ctr">
              <a:buNone/>
            </a:pPr>
            <a:r>
              <a:rPr lang="pl-PL" dirty="0" smtClean="0"/>
              <a:t> Łódka płynie, księżyc świeci, trójgraniasty </a:t>
            </a:r>
          </a:p>
          <a:p>
            <a:pPr algn="ctr">
              <a:buNone/>
            </a:pPr>
            <a:r>
              <a:rPr lang="pl-PL" dirty="0" smtClean="0"/>
              <a:t>groszek leci. Na trapezie, </a:t>
            </a:r>
            <a:r>
              <a:rPr lang="pl-PL" dirty="0" err="1" smtClean="0"/>
              <a:t>trapeziku</a:t>
            </a:r>
            <a:r>
              <a:rPr lang="pl-PL" dirty="0" smtClean="0"/>
              <a:t> wisi główka na haczyku. </a:t>
            </a:r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lgerian" pitchFamily="82" charset="0"/>
              </a:rPr>
              <a:t>Matematyka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500175"/>
            <a:ext cx="8229600" cy="2571768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Tabliczka mnożenia </a:t>
            </a:r>
          </a:p>
          <a:p>
            <a:pPr>
              <a:buNone/>
            </a:pPr>
            <a:r>
              <a:rPr lang="pl-PL" dirty="0" smtClean="0"/>
              <a:t>Teraz ci to powiem</a:t>
            </a:r>
          </a:p>
          <a:p>
            <a:pPr>
              <a:buNone/>
            </a:pPr>
            <a:r>
              <a:rPr lang="pl-PL" dirty="0" smtClean="0"/>
              <a:t>Kruki lubią sery </a:t>
            </a:r>
          </a:p>
          <a:p>
            <a:pPr>
              <a:buNone/>
            </a:pPr>
            <a:r>
              <a:rPr lang="pl-PL" dirty="0" smtClean="0"/>
              <a:t>8 razy 8 jest 64.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2050" name="Picture 2" descr="Tabliczka mnożenia do 100 na Tabliczkamnożenia.p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285992"/>
            <a:ext cx="4273549" cy="39186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latin typeface="Algerian" pitchFamily="82" charset="0"/>
              </a:rPr>
              <a:t>JĘzyk</a:t>
            </a:r>
            <a:r>
              <a:rPr lang="pl-PL" dirty="0" smtClean="0">
                <a:latin typeface="Algerian" pitchFamily="82" charset="0"/>
              </a:rPr>
              <a:t> polski</a:t>
            </a:r>
            <a:endParaRPr lang="pl-PL" dirty="0">
              <a:latin typeface="Algerian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„U” czy „Ó”</a:t>
            </a:r>
          </a:p>
          <a:p>
            <a:pPr>
              <a:buNone/>
            </a:pPr>
            <a:r>
              <a:rPr lang="pl-PL" dirty="0" smtClean="0"/>
              <a:t>Makówka, dachówka</a:t>
            </a:r>
          </a:p>
          <a:p>
            <a:pPr>
              <a:buNone/>
            </a:pPr>
            <a:r>
              <a:rPr lang="pl-PL" dirty="0" smtClean="0"/>
              <a:t>Pisz przez „ó” te słówka</a:t>
            </a:r>
          </a:p>
          <a:p>
            <a:pPr>
              <a:buFontTx/>
              <a:buChar char="-"/>
            </a:pPr>
            <a:r>
              <a:rPr lang="pl-PL" dirty="0"/>
              <a:t>w</a:t>
            </a:r>
            <a:r>
              <a:rPr lang="pl-PL" dirty="0" smtClean="0"/>
              <a:t>yjątek zasuwka</a:t>
            </a:r>
          </a:p>
          <a:p>
            <a:pPr>
              <a:buNone/>
            </a:pPr>
            <a:r>
              <a:rPr lang="pl-PL" dirty="0" smtClean="0"/>
              <a:t>Uje się nie kreskuje</a:t>
            </a:r>
          </a:p>
          <a:p>
            <a:pPr>
              <a:buNone/>
            </a:pPr>
            <a:r>
              <a:rPr lang="pl-PL" dirty="0" smtClean="0"/>
              <a:t>Albo dobitniej</a:t>
            </a:r>
          </a:p>
          <a:p>
            <a:pPr>
              <a:buNone/>
            </a:pPr>
            <a:r>
              <a:rPr lang="pl-PL" dirty="0" smtClean="0"/>
              <a:t>Kto kreskuje – uje</a:t>
            </a:r>
          </a:p>
          <a:p>
            <a:pPr>
              <a:buNone/>
            </a:pPr>
            <a:r>
              <a:rPr lang="pl-PL" dirty="0" smtClean="0"/>
              <a:t>Ten dostaje dwóje</a:t>
            </a:r>
          </a:p>
          <a:p>
            <a:pPr>
              <a:buFontTx/>
              <a:buChar char="-"/>
            </a:pPr>
            <a:endParaRPr lang="pl-PL" dirty="0"/>
          </a:p>
        </p:txBody>
      </p:sp>
      <p:pic>
        <p:nvPicPr>
          <p:cNvPr id="5" name="Picture 2" descr="Przetestuj swoje umiejętności - ppt pobier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214554"/>
            <a:ext cx="4071966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latin typeface="Algerian" pitchFamily="82" charset="0"/>
              </a:rPr>
              <a:t>JĘzyk</a:t>
            </a:r>
            <a:r>
              <a:rPr lang="pl-PL" dirty="0" smtClean="0">
                <a:latin typeface="Algerian" pitchFamily="82" charset="0"/>
              </a:rPr>
              <a:t> polski</a:t>
            </a:r>
            <a:endParaRPr lang="pl-PL" dirty="0">
              <a:latin typeface="Algerian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Nie z czasownikami? </a:t>
            </a:r>
          </a:p>
          <a:p>
            <a:pPr>
              <a:buNone/>
            </a:pPr>
            <a:r>
              <a:rPr lang="pl-PL" dirty="0" smtClean="0"/>
              <a:t>    Każdy uczeń wie, że czasowniki piszemy rozdzielnie z „nie”!</a:t>
            </a:r>
            <a:endParaRPr lang="pl-PL" dirty="0"/>
          </a:p>
        </p:txBody>
      </p:sp>
      <p:pic>
        <p:nvPicPr>
          <p:cNvPr id="6" name="Picture 4" descr="Galeria – Język polsk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357562"/>
            <a:ext cx="3314690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lgerian" pitchFamily="82" charset="0"/>
              </a:rPr>
              <a:t>G</a:t>
            </a:r>
            <a:r>
              <a:rPr lang="pl-PL" dirty="0" smtClean="0">
                <a:latin typeface="Algerian" pitchFamily="82" charset="0"/>
              </a:rPr>
              <a:t>eografia</a:t>
            </a:r>
            <a:endParaRPr lang="pl-PL" dirty="0">
              <a:latin typeface="Algerian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Bałtyk jest zimnym morzem, bo w strefie umiarkowanej le</a:t>
            </a:r>
            <a:r>
              <a:rPr lang="pl-PL" dirty="0"/>
              <a:t>ż</a:t>
            </a:r>
            <a:r>
              <a:rPr lang="pl-PL" dirty="0" smtClean="0"/>
              <a:t>y i wód swoich nie może podgrzać tak jak się należy. </a:t>
            </a:r>
            <a:endParaRPr lang="pl-PL" dirty="0"/>
          </a:p>
        </p:txBody>
      </p:sp>
      <p:sp>
        <p:nvSpPr>
          <p:cNvPr id="3074" name="AutoShape 2" descr="Geografia - tabliczka - Printoteka.p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76" name="AutoShape 4" descr="Geografia - tabliczka - Printoteka.p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3078" name="Picture 6" descr="Obraz na płótnie Planet Earth Globe Klasa Geografia Doodle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357563"/>
            <a:ext cx="4005250" cy="25003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227</Words>
  <Application>Microsoft Office PowerPoint</Application>
  <PresentationFormat>Pokaz na ekranie (4:3)</PresentationFormat>
  <Paragraphs>48</Paragraphs>
  <Slides>12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Rymowanki i wierszyki – zgrabne limeryki</vt:lpstr>
      <vt:lpstr>Rymowanki i wierszyki</vt:lpstr>
      <vt:lpstr>Rymowanki</vt:lpstr>
      <vt:lpstr>Przykładowy Zbiór wierszy mnemotechnicznych</vt:lpstr>
      <vt:lpstr>Biologia</vt:lpstr>
      <vt:lpstr>Matematyka</vt:lpstr>
      <vt:lpstr>JĘzyk polski</vt:lpstr>
      <vt:lpstr>JĘzyk polski</vt:lpstr>
      <vt:lpstr>Geografia</vt:lpstr>
      <vt:lpstr>Chemia</vt:lpstr>
      <vt:lpstr>Historia</vt:lpstr>
      <vt:lpstr>Powodzenia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Rymowanki i wierszyki – zgrabne limeryki</dc:title>
  <dc:creator>Wiesiek</dc:creator>
  <cp:lastModifiedBy>Wiesiek</cp:lastModifiedBy>
  <cp:revision>10</cp:revision>
  <dcterms:created xsi:type="dcterms:W3CDTF">2020-04-02T13:25:28Z</dcterms:created>
  <dcterms:modified xsi:type="dcterms:W3CDTF">2020-04-05T11:10:30Z</dcterms:modified>
</cp:coreProperties>
</file>