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89E8D4-394A-4D63-BC15-3057E7476537}" type="datetimeFigureOut">
              <a:rPr lang="sk-SK" smtClean="0"/>
              <a:t>28. 11. 2020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2D0B01-77FF-4C0A-A1FE-C8F547BDBA8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2.jpeg"/><Relationship Id="rId7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Vitamins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143380"/>
            <a:ext cx="2466975" cy="1847850"/>
          </a:xfrm>
          <a:prstGeom prst="rect">
            <a:avLst/>
          </a:prstGeom>
        </p:spPr>
      </p:pic>
      <p:pic>
        <p:nvPicPr>
          <p:cNvPr id="5" name="Obrázok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00042"/>
            <a:ext cx="2143125" cy="2143125"/>
          </a:xfrm>
          <a:prstGeom prst="rect">
            <a:avLst/>
          </a:prstGeom>
        </p:spPr>
      </p:pic>
      <p:pic>
        <p:nvPicPr>
          <p:cNvPr id="6" name="Obrázok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357166"/>
            <a:ext cx="2143125" cy="2143125"/>
          </a:xfrm>
          <a:prstGeom prst="rect">
            <a:avLst/>
          </a:prstGeom>
        </p:spPr>
      </p:pic>
      <p:pic>
        <p:nvPicPr>
          <p:cNvPr id="7" name="Obrázok 6" descr="stiahnuť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214290"/>
            <a:ext cx="2143125" cy="2143125"/>
          </a:xfrm>
          <a:prstGeom prst="rect">
            <a:avLst/>
          </a:prstGeom>
        </p:spPr>
      </p:pic>
      <p:pic>
        <p:nvPicPr>
          <p:cNvPr id="8" name="Obrázok 7" descr="stiahnuť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786190"/>
            <a:ext cx="2143125" cy="2143125"/>
          </a:xfrm>
          <a:prstGeom prst="rect">
            <a:avLst/>
          </a:prstGeom>
        </p:spPr>
      </p:pic>
      <p:pic>
        <p:nvPicPr>
          <p:cNvPr id="9" name="Obrázok 8" descr="stiahnuť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371475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b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972452" cy="4846320"/>
          </a:xfrm>
        </p:spPr>
        <p:txBody>
          <a:bodyPr/>
          <a:lstStyle/>
          <a:p>
            <a:r>
              <a:rPr lang="en-US" dirty="0" smtClean="0"/>
              <a:t>Vitamin </a:t>
            </a:r>
            <a:r>
              <a:rPr lang="en-US" dirty="0"/>
              <a:t>B is a complex of several </a:t>
            </a:r>
            <a:r>
              <a:rPr lang="en-US" dirty="0" smtClean="0"/>
              <a:t>vitamins</a:t>
            </a:r>
            <a:r>
              <a:rPr lang="sk-SK" dirty="0" smtClean="0"/>
              <a:t>.</a:t>
            </a:r>
          </a:p>
          <a:p>
            <a:r>
              <a:rPr lang="sk-SK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the past it was taken as a single </a:t>
            </a:r>
            <a:r>
              <a:rPr lang="en-US" dirty="0" err="1" smtClean="0"/>
              <a:t>vitami</a:t>
            </a:r>
            <a:r>
              <a:rPr lang="sk-SK" dirty="0" smtClean="0"/>
              <a:t>n</a:t>
            </a:r>
          </a:p>
          <a:p>
            <a:r>
              <a:rPr lang="sk-SK" dirty="0" err="1" smtClean="0"/>
              <a:t>Several</a:t>
            </a:r>
            <a:r>
              <a:rPr lang="sk-SK" dirty="0" smtClean="0"/>
              <a:t> B </a:t>
            </a:r>
            <a:r>
              <a:rPr lang="sk-SK" dirty="0" err="1" smtClean="0"/>
              <a:t>vitamins</a:t>
            </a:r>
            <a:r>
              <a:rPr lang="sk-SK" dirty="0" smtClean="0"/>
              <a:t>: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B1,B2,B3,B5,B6,B7,B9,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B12 :B12a,B12b,B12c</a:t>
            </a:r>
          </a:p>
          <a:p>
            <a:r>
              <a:rPr lang="sk-SK" dirty="0" err="1" smtClean="0"/>
              <a:t>Vitamin</a:t>
            </a:r>
            <a:r>
              <a:rPr lang="sk-SK" dirty="0" smtClean="0"/>
              <a:t> B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located</a:t>
            </a:r>
            <a:r>
              <a:rPr lang="sk-SK" dirty="0" smtClean="0"/>
              <a:t> in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been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nuts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 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red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meat,pork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spinach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endParaRPr lang="sk-SK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ok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29132"/>
            <a:ext cx="2228850" cy="2057400"/>
          </a:xfrm>
          <a:prstGeom prst="rect">
            <a:avLst/>
          </a:prstGeom>
        </p:spPr>
      </p:pic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50057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A </a:t>
            </a:r>
            <a:r>
              <a:rPr lang="sk-SK" dirty="0" err="1" smtClean="0"/>
              <a:t>is</a:t>
            </a:r>
            <a:r>
              <a:rPr lang="sk-SK" dirty="0" smtClean="0"/>
              <a:t> in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: a1 a a2</a:t>
            </a:r>
          </a:p>
          <a:p>
            <a:r>
              <a:rPr lang="sk-SK" dirty="0" smtClean="0"/>
              <a:t>V</a:t>
            </a:r>
            <a:r>
              <a:rPr lang="en-US" dirty="0" err="1" smtClean="0"/>
              <a:t>iatmin</a:t>
            </a:r>
            <a:r>
              <a:rPr lang="en-US" dirty="0" smtClean="0"/>
              <a:t> </a:t>
            </a:r>
            <a:r>
              <a:rPr lang="sk-SK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is an </a:t>
            </a:r>
            <a:r>
              <a:rPr lang="en-US" dirty="0" smtClean="0"/>
              <a:t>antioxidant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err="1" smtClean="0"/>
              <a:t>Vitamin</a:t>
            </a:r>
            <a:r>
              <a:rPr lang="sk-SK" dirty="0" smtClean="0"/>
              <a:t> 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located</a:t>
            </a:r>
            <a:r>
              <a:rPr lang="sk-SK" dirty="0" smtClean="0"/>
              <a:t> in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carrot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spinach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green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leaves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water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melon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b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cabbage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broccoli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Obrázok 3" descr="stiahnuť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357562"/>
            <a:ext cx="2466975" cy="1847850"/>
          </a:xfrm>
          <a:prstGeom prst="rect">
            <a:avLst/>
          </a:prstGeom>
        </p:spPr>
      </p:pic>
      <p:pic>
        <p:nvPicPr>
          <p:cNvPr id="5" name="Obrázok 4" descr="stiahnuť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000504"/>
            <a:ext cx="2619375" cy="1743075"/>
          </a:xfrm>
          <a:prstGeom prst="rect">
            <a:avLst/>
          </a:prstGeom>
        </p:spPr>
      </p:pic>
      <p:pic>
        <p:nvPicPr>
          <p:cNvPr id="6" name="Obrázok 5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28625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otherwise</a:t>
            </a:r>
            <a:r>
              <a:rPr lang="sk-SK" dirty="0" smtClean="0"/>
              <a:t> </a:t>
            </a:r>
            <a:r>
              <a:rPr lang="sk-SK" dirty="0" err="1" smtClean="0"/>
              <a:t>ascorbic</a:t>
            </a:r>
            <a:r>
              <a:rPr lang="sk-SK" dirty="0" smtClean="0"/>
              <a:t> </a:t>
            </a:r>
            <a:r>
              <a:rPr lang="sk-SK" dirty="0" err="1" smtClean="0"/>
              <a:t>acid</a:t>
            </a:r>
            <a:endParaRPr lang="sk-SK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of it is in vegetables: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brussels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sprouts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dirty="0" smtClean="0"/>
              <a:t>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in </a:t>
            </a:r>
            <a:r>
              <a:rPr lang="sk-SK" dirty="0" err="1" smtClean="0"/>
              <a:t>fruit</a:t>
            </a:r>
            <a:r>
              <a:rPr lang="sk-SK" dirty="0" smtClean="0"/>
              <a:t>: </a:t>
            </a:r>
            <a:r>
              <a:rPr lang="sk-SK" dirty="0" err="1" smtClean="0">
                <a:solidFill>
                  <a:schemeClr val="accent2"/>
                </a:solidFill>
              </a:rPr>
              <a:t>black</a:t>
            </a:r>
            <a:r>
              <a:rPr lang="sk-SK" dirty="0" smtClean="0">
                <a:solidFill>
                  <a:schemeClr val="accent2"/>
                </a:solidFill>
              </a:rPr>
              <a:t> </a:t>
            </a:r>
            <a:r>
              <a:rPr lang="sk-SK" dirty="0" err="1" smtClean="0">
                <a:solidFill>
                  <a:schemeClr val="accent2"/>
                </a:solidFill>
              </a:rPr>
              <a:t>ribs</a:t>
            </a:r>
            <a:r>
              <a:rPr lang="sk-SK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located</a:t>
            </a:r>
            <a:r>
              <a:rPr lang="sk-SK" dirty="0" smtClean="0"/>
              <a:t> in: </a:t>
            </a:r>
            <a:r>
              <a:rPr lang="sk-SK" dirty="0" err="1" smtClean="0">
                <a:solidFill>
                  <a:schemeClr val="tx2"/>
                </a:solidFill>
              </a:rPr>
              <a:t>lemon</a:t>
            </a:r>
            <a:r>
              <a:rPr lang="sk-SK" dirty="0" smtClean="0">
                <a:solidFill>
                  <a:schemeClr val="tx2"/>
                </a:solidFill>
              </a:rPr>
              <a:t>, </a:t>
            </a:r>
            <a:r>
              <a:rPr lang="sk-SK" dirty="0" err="1" smtClean="0">
                <a:solidFill>
                  <a:schemeClr val="tx2"/>
                </a:solidFill>
              </a:rPr>
              <a:t>dart</a:t>
            </a:r>
            <a:r>
              <a:rPr lang="sk-SK" dirty="0" smtClean="0">
                <a:solidFill>
                  <a:schemeClr val="tx2"/>
                </a:solidFill>
              </a:rPr>
              <a:t>, </a:t>
            </a:r>
            <a:r>
              <a:rPr lang="sk-SK" dirty="0" err="1" smtClean="0">
                <a:solidFill>
                  <a:schemeClr val="tx2"/>
                </a:solidFill>
              </a:rPr>
              <a:t>red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pepper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stiahnuť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786190"/>
            <a:ext cx="2857500" cy="1600200"/>
          </a:xfrm>
          <a:prstGeom prst="rect">
            <a:avLst/>
          </a:prstGeom>
        </p:spPr>
      </p:pic>
      <p:pic>
        <p:nvPicPr>
          <p:cNvPr id="5" name="Obrázok 4" descr="stiahnuť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643446"/>
            <a:ext cx="2247900" cy="2038350"/>
          </a:xfrm>
          <a:prstGeom prst="rect">
            <a:avLst/>
          </a:prstGeom>
        </p:spPr>
      </p:pic>
      <p:pic>
        <p:nvPicPr>
          <p:cNvPr id="6" name="Obrázok 5" descr="stiahnuť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643314"/>
            <a:ext cx="1685925" cy="1685925"/>
          </a:xfrm>
          <a:prstGeom prst="rect">
            <a:avLst/>
          </a:prstGeom>
        </p:spPr>
      </p:pic>
      <p:pic>
        <p:nvPicPr>
          <p:cNvPr id="7" name="Obrázok 6" descr="stiahnuť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714884"/>
            <a:ext cx="2352675" cy="1943100"/>
          </a:xfrm>
          <a:prstGeom prst="rect">
            <a:avLst/>
          </a:prstGeom>
        </p:spPr>
      </p:pic>
      <p:pic>
        <p:nvPicPr>
          <p:cNvPr id="8" name="Obrázok 7" descr="stiahnuť (1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694" y="0"/>
            <a:ext cx="24003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considered an effective </a:t>
            </a:r>
            <a:r>
              <a:rPr lang="en-US" dirty="0" smtClean="0"/>
              <a:t>antioxidant</a:t>
            </a:r>
            <a:r>
              <a:rPr lang="sk-SK" dirty="0" smtClean="0"/>
              <a:t>.</a:t>
            </a:r>
          </a:p>
          <a:p>
            <a:r>
              <a:rPr lang="sk-SK" dirty="0" smtClean="0"/>
              <a:t>A</a:t>
            </a:r>
            <a:r>
              <a:rPr lang="en-US" dirty="0" err="1" smtClean="0"/>
              <a:t>ffects</a:t>
            </a:r>
            <a:r>
              <a:rPr lang="en-US" dirty="0" smtClean="0"/>
              <a:t> </a:t>
            </a:r>
            <a:r>
              <a:rPr lang="en-US" dirty="0" smtClean="0"/>
              <a:t>the production of red blood </a:t>
            </a:r>
            <a:r>
              <a:rPr lang="en-US" dirty="0" smtClean="0"/>
              <a:t>cells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slows down the aging process of cells and tissues, so it is added to cosmetics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err="1" smtClean="0">
                <a:solidFill>
                  <a:schemeClr val="tx2"/>
                </a:solidFill>
              </a:rPr>
              <a:t>Is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located</a:t>
            </a:r>
            <a:r>
              <a:rPr lang="sk-SK" dirty="0" smtClean="0">
                <a:solidFill>
                  <a:schemeClr val="tx2"/>
                </a:solidFill>
              </a:rPr>
              <a:t> in</a:t>
            </a:r>
            <a:r>
              <a:rPr lang="sk-SK" dirty="0" smtClean="0"/>
              <a:t>: </a:t>
            </a:r>
            <a:r>
              <a:rPr lang="sk-SK" dirty="0" err="1" smtClean="0"/>
              <a:t>fish</a:t>
            </a:r>
            <a:r>
              <a:rPr lang="sk-SK" dirty="0" smtClean="0"/>
              <a:t>, </a:t>
            </a:r>
            <a:r>
              <a:rPr lang="sk-SK" dirty="0" err="1" smtClean="0"/>
              <a:t>eggs</a:t>
            </a:r>
            <a:r>
              <a:rPr lang="sk-SK" dirty="0" smtClean="0"/>
              <a:t>, </a:t>
            </a:r>
            <a:r>
              <a:rPr lang="sk-SK" dirty="0" err="1" smtClean="0"/>
              <a:t>milk</a:t>
            </a:r>
            <a:r>
              <a:rPr lang="sk-SK" dirty="0" smtClean="0"/>
              <a:t>, </a:t>
            </a:r>
            <a:r>
              <a:rPr lang="sk-SK" dirty="0" err="1" smtClean="0"/>
              <a:t>peanuts</a:t>
            </a:r>
            <a:r>
              <a:rPr lang="sk-SK" dirty="0" smtClean="0"/>
              <a:t>, </a:t>
            </a:r>
            <a:r>
              <a:rPr lang="sk-SK" dirty="0" err="1" smtClean="0"/>
              <a:t>almonds</a:t>
            </a:r>
            <a:r>
              <a:rPr lang="sk-SK" dirty="0" smtClean="0"/>
              <a:t> ...</a:t>
            </a:r>
            <a:endParaRPr lang="sk-SK" dirty="0"/>
          </a:p>
        </p:txBody>
      </p:sp>
      <p:pic>
        <p:nvPicPr>
          <p:cNvPr id="4" name="Obrázok 3" descr="stiahnuť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572008"/>
            <a:ext cx="2466975" cy="1847850"/>
          </a:xfrm>
          <a:prstGeom prst="rect">
            <a:avLst/>
          </a:prstGeom>
        </p:spPr>
      </p:pic>
      <p:pic>
        <p:nvPicPr>
          <p:cNvPr id="5" name="Obrázok 4" descr="stiahnuť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4643446"/>
            <a:ext cx="2962275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Vitamin</a:t>
            </a:r>
            <a:r>
              <a:rPr lang="sk-SK" dirty="0" smtClean="0"/>
              <a:t> B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name of a group of vitamins that dissolve in fat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err="1" smtClean="0"/>
              <a:t>Several</a:t>
            </a:r>
            <a:r>
              <a:rPr lang="sk-SK" dirty="0" smtClean="0"/>
              <a:t> D </a:t>
            </a:r>
            <a:r>
              <a:rPr lang="sk-SK" dirty="0" err="1" smtClean="0"/>
              <a:t>vitamins</a:t>
            </a:r>
            <a:r>
              <a:rPr lang="sk-SK" dirty="0" smtClean="0">
                <a:solidFill>
                  <a:schemeClr val="tx2"/>
                </a:solidFill>
              </a:rPr>
              <a:t>: D1,D2,D3,D4,D5</a:t>
            </a:r>
          </a:p>
          <a:p>
            <a:r>
              <a:rPr lang="sk-SK" dirty="0" err="1" smtClean="0">
                <a:solidFill>
                  <a:schemeClr val="tx2"/>
                </a:solidFill>
              </a:rPr>
              <a:t>Is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located</a:t>
            </a:r>
            <a:r>
              <a:rPr lang="sk-SK" dirty="0" smtClean="0">
                <a:solidFill>
                  <a:schemeClr val="tx2"/>
                </a:solidFill>
              </a:rPr>
              <a:t> in: </a:t>
            </a:r>
            <a:r>
              <a:rPr lang="sk-SK" dirty="0" err="1" smtClean="0"/>
              <a:t>sun</a:t>
            </a:r>
            <a:r>
              <a:rPr lang="sk-SK" dirty="0" smtClean="0"/>
              <a:t>, kakao, </a:t>
            </a:r>
            <a:r>
              <a:rPr lang="sk-SK" dirty="0" err="1" smtClean="0"/>
              <a:t>vegetable</a:t>
            </a:r>
            <a:r>
              <a:rPr lang="sk-SK" dirty="0" smtClean="0"/>
              <a:t> </a:t>
            </a:r>
            <a:r>
              <a:rPr lang="sk-SK" dirty="0" err="1" smtClean="0"/>
              <a:t>fats</a:t>
            </a:r>
            <a:r>
              <a:rPr lang="sk-SK" dirty="0" smtClean="0"/>
              <a:t>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and </a:t>
            </a:r>
            <a:r>
              <a:rPr lang="sk-SK" dirty="0" err="1" smtClean="0"/>
              <a:t>egg</a:t>
            </a:r>
            <a:r>
              <a:rPr lang="sk-SK" dirty="0" smtClean="0"/>
              <a:t> </a:t>
            </a:r>
            <a:r>
              <a:rPr lang="sk-SK" dirty="0" err="1" smtClean="0"/>
              <a:t>yolks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stiahnuť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571876"/>
            <a:ext cx="2400300" cy="1905000"/>
          </a:xfrm>
          <a:prstGeom prst="rect">
            <a:avLst/>
          </a:prstGeom>
        </p:spPr>
      </p:pic>
      <p:pic>
        <p:nvPicPr>
          <p:cNvPr id="7" name="Obrázok 6" descr="stiahnuť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0"/>
            <a:ext cx="2071702" cy="1378624"/>
          </a:xfrm>
          <a:prstGeom prst="rect">
            <a:avLst/>
          </a:prstGeom>
        </p:spPr>
      </p:pic>
      <p:pic>
        <p:nvPicPr>
          <p:cNvPr id="8" name="Obrázok 7" descr="stiahnuť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143380"/>
            <a:ext cx="3086100" cy="1476375"/>
          </a:xfrm>
          <a:prstGeom prst="rect">
            <a:avLst/>
          </a:prstGeom>
        </p:spPr>
      </p:pic>
      <p:pic>
        <p:nvPicPr>
          <p:cNvPr id="9" name="Obrázok 8" descr="stiahnuť (1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471488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Thanks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stiahnuť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400300" cy="1905000"/>
          </a:xfrm>
          <a:prstGeom prst="rect">
            <a:avLst/>
          </a:prstGeom>
        </p:spPr>
      </p:pic>
      <p:pic>
        <p:nvPicPr>
          <p:cNvPr id="5" name="Obrázok 4" descr="stiahnuť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500438"/>
            <a:ext cx="2228850" cy="2047875"/>
          </a:xfrm>
          <a:prstGeom prst="rect">
            <a:avLst/>
          </a:prstGeom>
        </p:spPr>
      </p:pic>
      <p:pic>
        <p:nvPicPr>
          <p:cNvPr id="6" name="Obrázok 5" descr="stiahnuť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85728"/>
            <a:ext cx="2619375" cy="1743075"/>
          </a:xfrm>
          <a:prstGeom prst="rect">
            <a:avLst/>
          </a:prstGeom>
        </p:spPr>
      </p:pic>
      <p:pic>
        <p:nvPicPr>
          <p:cNvPr id="7" name="Obrázok 6" descr="stiahnuť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2500306"/>
            <a:ext cx="2247900" cy="2038350"/>
          </a:xfrm>
          <a:prstGeom prst="rect">
            <a:avLst/>
          </a:prstGeom>
        </p:spPr>
      </p:pic>
      <p:pic>
        <p:nvPicPr>
          <p:cNvPr id="8" name="Obrázok 7" descr="stiahnuť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3214686"/>
            <a:ext cx="1685925" cy="1685925"/>
          </a:xfrm>
          <a:prstGeom prst="rect">
            <a:avLst/>
          </a:prstGeom>
        </p:spPr>
      </p:pic>
      <p:pic>
        <p:nvPicPr>
          <p:cNvPr id="9" name="Obrázok 8" descr="stiahnuť (1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9058" y="5143512"/>
            <a:ext cx="3086100" cy="1476375"/>
          </a:xfrm>
          <a:prstGeom prst="rect">
            <a:avLst/>
          </a:prstGeom>
        </p:spPr>
      </p:pic>
      <p:pic>
        <p:nvPicPr>
          <p:cNvPr id="10" name="Obrázok 9" descr="stiahnuť (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48" y="4714884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209</Words>
  <Application>Microsoft Office PowerPoint</Application>
  <PresentationFormat>Prezentácia na obrazovke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Luxusný</vt:lpstr>
      <vt:lpstr>Vitamins </vt:lpstr>
      <vt:lpstr>Vitamin b </vt:lpstr>
      <vt:lpstr>Vitamin a </vt:lpstr>
      <vt:lpstr>Vitamin c</vt:lpstr>
      <vt:lpstr>Vitamin e</vt:lpstr>
      <vt:lpstr>Vitamin d</vt:lpstr>
      <vt:lpstr>Thanks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 </dc:title>
  <dc:creator>Acer</dc:creator>
  <cp:lastModifiedBy>Acer</cp:lastModifiedBy>
  <cp:revision>1</cp:revision>
  <dcterms:created xsi:type="dcterms:W3CDTF">2020-11-28T14:01:54Z</dcterms:created>
  <dcterms:modified xsi:type="dcterms:W3CDTF">2020-11-28T17:55:38Z</dcterms:modified>
</cp:coreProperties>
</file>