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6600"/>
    <a:srgbClr val="FF0000"/>
    <a:srgbClr val="A19574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C17FA-F21E-483C-AE70-2E0F22DD0B0F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A01FE-15F9-4664-9A9F-FA9DB5DD74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1979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79ED-5B49-4C90-A6B1-18DFDBC50F61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2369-4C40-45A8-A857-7BA8FC6D89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9293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102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657600" y="5791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Technika 8. ročník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281940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Základné elektronické </a:t>
            </a:r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súčiastky – 3. </a:t>
            </a:r>
            <a:r>
              <a:rPr lang="sk-SK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časť</a:t>
            </a:r>
            <a:endParaRPr lang="sk-SK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Tranzistor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52400" y="1234281"/>
            <a:ext cx="8886825" cy="4999037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Tranzistor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je polovodičová súčiastka, používaná ako zosilňovač, spínač, stabilizátor a modulátor elektrického napätia alebo prúdu.</a:t>
            </a:r>
          </a:p>
          <a:p>
            <a:pPr marL="1588" indent="-1588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Základné typy tranzistorov: </a:t>
            </a:r>
          </a:p>
          <a:p>
            <a:pPr marL="1352550" indent="-1588">
              <a:buClrTx/>
              <a:buNone/>
            </a:pP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Unipolárne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Bipolárne – </a:t>
            </a:r>
            <a:r>
              <a:rPr lang="sk-SK" sz="2800" b="1" i="1" dirty="0" smtClean="0">
                <a:latin typeface="Times New Roman" pitchFamily="18" charset="0"/>
                <a:cs typeface="Times New Roman" pitchFamily="18" charset="0"/>
              </a:rPr>
              <a:t>nakresliť!</a:t>
            </a:r>
            <a:endParaRPr lang="sk-SK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endParaRPr lang="sk-SK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sk-SK" sz="1800" b="1" dirty="0" smtClean="0">
                <a:latin typeface="Times New Roman" pitchFamily="18" charset="0"/>
                <a:cs typeface="Times New Roman" pitchFamily="18" charset="0"/>
              </a:rPr>
              <a:t>E =&gt; </a:t>
            </a:r>
            <a:r>
              <a:rPr lang="sk-SK" sz="1800" b="1" dirty="0" err="1" smtClean="0">
                <a:latin typeface="Times New Roman" pitchFamily="18" charset="0"/>
                <a:cs typeface="Times New Roman" pitchFamily="18" charset="0"/>
              </a:rPr>
              <a:t>emitor</a:t>
            </a:r>
            <a:endParaRPr lang="sk-SK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52550" indent="-1588">
              <a:buClrTx/>
              <a:buNone/>
            </a:pPr>
            <a:r>
              <a:rPr lang="sk-SK" sz="1800" b="1" dirty="0" smtClean="0">
                <a:latin typeface="Times New Roman" pitchFamily="18" charset="0"/>
                <a:cs typeface="Times New Roman" pitchFamily="18" charset="0"/>
              </a:rPr>
              <a:t>						B =&gt; báza</a:t>
            </a:r>
          </a:p>
          <a:p>
            <a:pPr marL="1352550" indent="-1588">
              <a:buClrTx/>
              <a:buNone/>
            </a:pPr>
            <a:r>
              <a:rPr lang="sk-SK" sz="1800" b="1" dirty="0" smtClean="0">
                <a:latin typeface="Times New Roman" pitchFamily="18" charset="0"/>
                <a:cs typeface="Times New Roman" pitchFamily="18" charset="0"/>
              </a:rPr>
              <a:t>						C =&gt; kolektor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>
              <a:buClrTx/>
              <a:buNone/>
            </a:pP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5" y="3629025"/>
            <a:ext cx="47529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733800"/>
            <a:ext cx="2133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bdĺžnik 1"/>
          <p:cNvSpPr/>
          <p:nvPr/>
        </p:nvSpPr>
        <p:spPr>
          <a:xfrm>
            <a:off x="5562600" y="3629025"/>
            <a:ext cx="2514600" cy="3076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>
            <a:normAutofit/>
          </a:bodyPr>
          <a:lstStyle/>
          <a:p>
            <a:pPr marL="1588" indent="-1588" algn="ctr">
              <a:buNone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Konštrukčné vyhotovenia tranzistorov</a:t>
            </a: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Tranzistor meniaci svoje vlastnosti vplyvom svetla –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fototranzistor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588" indent="-1588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- schematická značka			- konštrukčné vyhotovenie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599"/>
            <a:ext cx="2895600" cy="242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371600"/>
            <a:ext cx="2895600" cy="24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876800"/>
            <a:ext cx="13144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953000"/>
            <a:ext cx="22574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400800" cy="685800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Integrovaný obvod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7934" y="1219200"/>
            <a:ext cx="8686800" cy="563880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Integrovaný obvod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(skratka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) je zložitá alebo jednoduchá elektronická súčiastka, ktorá v relatívne malom puzdre obsahuje viacero (pri mikroprocesoroch až niekoľko desiatok miliónov) prvkov (predovšetkým tranzistorov, diód, rezistorov a kondenzátorov).</a:t>
            </a:r>
          </a:p>
          <a:p>
            <a:pPr marL="1588" indent="-1588">
              <a:buNone/>
            </a:pP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Stupeň integrácie:</a:t>
            </a:r>
          </a:p>
          <a:p>
            <a:pPr marL="1588" indent="-1588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SSI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- 15 prvkov (malá)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 marL="1588" indent="-1588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MSI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- 10-100 prvkov (stredná)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LSI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- 1000-ky prvkov (vysoká)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VLSI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- 10 000 - 100 000 prvkov (veľmi vysoká)</a:t>
            </a:r>
            <a:br>
              <a:rPr lang="sk-SK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ULSI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- 1000 000-y prvkov (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ultra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vysoká)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457201"/>
            <a:ext cx="8686800" cy="533400"/>
          </a:xfrm>
        </p:spPr>
        <p:txBody>
          <a:bodyPr>
            <a:normAutofit/>
          </a:bodyPr>
          <a:lstStyle/>
          <a:p>
            <a:pPr marL="1588" indent="-1588" algn="ctr"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Vyhotovenia integrovaných obvodov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4074" y="1524000"/>
            <a:ext cx="314172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495800"/>
            <a:ext cx="2590800" cy="196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686800" cy="2209800"/>
          </a:xfrm>
        </p:spPr>
        <p:txBody>
          <a:bodyPr>
            <a:noAutofit/>
          </a:bodyPr>
          <a:lstStyle/>
          <a:p>
            <a:pPr algn="ctr"/>
            <a:r>
              <a:rPr lang="sk-SK" sz="7200" b="1" i="1" cap="none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Ďakujem za pozornosť</a:t>
            </a:r>
            <a:endParaRPr lang="sk-SK" sz="7200" b="1" i="1" cap="none" dirty="0">
              <a:ln w="18000">
                <a:solidFill>
                  <a:schemeClr val="tx2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3002</TotalTime>
  <Words>117</Words>
  <Application>Microsoft Office PowerPoint</Application>
  <PresentationFormat>Prezentácia na obrazovke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Times New Roman</vt:lpstr>
      <vt:lpstr>Wingdings 2</vt:lpstr>
      <vt:lpstr>Cestovanie</vt:lpstr>
      <vt:lpstr>Základné elektronické súčiastky – 3. časť</vt:lpstr>
      <vt:lpstr>Tranzistor</vt:lpstr>
      <vt:lpstr>Prezentácia programu PowerPoint</vt:lpstr>
      <vt:lpstr>Integrovaný obvod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elektronické súčiastky</dc:title>
  <dc:creator>Doma</dc:creator>
  <cp:lastModifiedBy>Eva Hricova</cp:lastModifiedBy>
  <cp:revision>251</cp:revision>
  <dcterms:created xsi:type="dcterms:W3CDTF">2011-02-01T14:02:57Z</dcterms:created>
  <dcterms:modified xsi:type="dcterms:W3CDTF">2020-11-11T19:52:53Z</dcterms:modified>
</cp:coreProperties>
</file>