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1D87-5E5D-46D5-A872-E0FCA930DD05}" type="datetimeFigureOut">
              <a:rPr lang="sk-SK" smtClean="0"/>
              <a:t>11.10.2018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3B9-9498-4F2A-B44A-36221F9712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868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1D87-5E5D-46D5-A872-E0FCA930DD05}" type="datetimeFigureOut">
              <a:rPr lang="sk-SK" smtClean="0"/>
              <a:t>11.10.2018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3B9-9498-4F2A-B44A-36221F9712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68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1D87-5E5D-46D5-A872-E0FCA930DD05}" type="datetimeFigureOut">
              <a:rPr lang="sk-SK" smtClean="0"/>
              <a:t>11.10.2018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3B9-9498-4F2A-B44A-36221F9712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234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1D87-5E5D-46D5-A872-E0FCA930DD05}" type="datetimeFigureOut">
              <a:rPr lang="sk-SK" smtClean="0"/>
              <a:t>11.10.2018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3B9-9498-4F2A-B44A-36221F9712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861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1D87-5E5D-46D5-A872-E0FCA930DD05}" type="datetimeFigureOut">
              <a:rPr lang="sk-SK" smtClean="0"/>
              <a:t>11.10.2018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3B9-9498-4F2A-B44A-36221F9712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59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1D87-5E5D-46D5-A872-E0FCA930DD05}" type="datetimeFigureOut">
              <a:rPr lang="sk-SK" smtClean="0"/>
              <a:t>11.10.2018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3B9-9498-4F2A-B44A-36221F9712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066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1D87-5E5D-46D5-A872-E0FCA930DD05}" type="datetimeFigureOut">
              <a:rPr lang="sk-SK" smtClean="0"/>
              <a:t>11.10.2018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3B9-9498-4F2A-B44A-36221F9712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258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1D87-5E5D-46D5-A872-E0FCA930DD05}" type="datetimeFigureOut">
              <a:rPr lang="sk-SK" smtClean="0"/>
              <a:t>11.10.2018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3B9-9498-4F2A-B44A-36221F9712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885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1D87-5E5D-46D5-A872-E0FCA930DD05}" type="datetimeFigureOut">
              <a:rPr lang="sk-SK" smtClean="0"/>
              <a:t>11.10.2018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3B9-9498-4F2A-B44A-36221F9712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017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1D87-5E5D-46D5-A872-E0FCA930DD05}" type="datetimeFigureOut">
              <a:rPr lang="sk-SK" smtClean="0"/>
              <a:t>11.10.2018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3B9-9498-4F2A-B44A-36221F9712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389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1D87-5E5D-46D5-A872-E0FCA930DD05}" type="datetimeFigureOut">
              <a:rPr lang="sk-SK" smtClean="0"/>
              <a:t>11.10.2018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3B9-9498-4F2A-B44A-36221F9712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703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1D87-5E5D-46D5-A872-E0FCA930DD05}" type="datetimeFigureOut">
              <a:rPr lang="sk-SK" smtClean="0"/>
              <a:t>11.10.2018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B3B9-9498-4F2A-B44A-36221F9712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793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5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Využitie vlastností plynov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924009"/>
            <a:ext cx="9144000" cy="1655762"/>
          </a:xfrm>
        </p:spPr>
        <p:txBody>
          <a:bodyPr/>
          <a:lstStyle/>
          <a:p>
            <a:r>
              <a:rPr lang="sk-SK" i="1" dirty="0" smtClean="0">
                <a:latin typeface="Bookman Old Style" panose="02050604050505020204" pitchFamily="18" charset="0"/>
              </a:rPr>
              <a:t>Fyzika 6. ročník</a:t>
            </a:r>
            <a:endParaRPr lang="sk-SK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96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04" name="Picture 28" descr="Výsledok vyhľadávania obrázkov pre dopyt b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6524" y="5522145"/>
            <a:ext cx="1224136" cy="1316275"/>
          </a:xfrm>
          <a:prstGeom prst="rect">
            <a:avLst/>
          </a:prstGeom>
          <a:noFill/>
        </p:spPr>
      </p:pic>
      <p:pic>
        <p:nvPicPr>
          <p:cNvPr id="24594" name="Picture 18" descr="Výsledok vyhľadávania obrázkov pre dopyt b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6524" y="0"/>
            <a:ext cx="1368152" cy="136815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0992" y="224396"/>
            <a:ext cx="7467600" cy="70609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Rozpínanie plynov</a:t>
            </a:r>
            <a:endParaRPr lang="sk-SK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1279807"/>
            <a:ext cx="9144000" cy="5349208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latin typeface="Bookman Old Style" panose="02050604050505020204" pitchFamily="18" charset="0"/>
              </a:rPr>
              <a:t>Ak plyny uzavrieme do nádoby, tlačia na steny</a:t>
            </a:r>
          </a:p>
          <a:p>
            <a:pPr marL="0" indent="0">
              <a:buNone/>
            </a:pPr>
            <a:r>
              <a:rPr lang="sk-SK" b="1" dirty="0">
                <a:latin typeface="Bookman Old Style" panose="02050604050505020204" pitchFamily="18" charset="0"/>
              </a:rPr>
              <a:t> </a:t>
            </a:r>
            <a:r>
              <a:rPr lang="sk-SK" b="1" dirty="0" smtClean="0">
                <a:latin typeface="Bookman Old Style" panose="02050604050505020204" pitchFamily="18" charset="0"/>
              </a:rPr>
              <a:t> nádoby, </a:t>
            </a:r>
            <a:r>
              <a:rPr lang="sk-SK" b="1" i="1" dirty="0" smtClean="0">
                <a:latin typeface="Bookman Old Style" panose="02050604050505020204" pitchFamily="18" charset="0"/>
              </a:rPr>
              <a:t>„snažia sa dostať“  </a:t>
            </a:r>
            <a:r>
              <a:rPr lang="sk-SK" b="1" dirty="0" smtClean="0">
                <a:latin typeface="Bookman Old Style" panose="02050604050505020204" pitchFamily="18" charset="0"/>
              </a:rPr>
              <a:t>von z nádoby.</a:t>
            </a:r>
          </a:p>
          <a:p>
            <a:pPr marL="0" indent="0">
              <a:buNone/>
            </a:pPr>
            <a:endParaRPr lang="sk-SK" dirty="0" smtClean="0">
              <a:latin typeface="Bookman Old Style" panose="02050604050505020204" pitchFamily="18" charset="0"/>
            </a:endParaRPr>
          </a:p>
          <a:p>
            <a:r>
              <a:rPr lang="sk-SK" b="1" dirty="0" smtClean="0">
                <a:latin typeface="Bookman Old Style" panose="02050604050505020204" pitchFamily="18" charset="0"/>
              </a:rPr>
              <a:t>Príkladom sú rôzne lopty. Vzduch v nich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sk-SK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stlačený </a:t>
            </a:r>
            <a:r>
              <a:rPr lang="sk-SK" b="1" dirty="0" smtClean="0">
                <a:latin typeface="Bookman Old Style" panose="02050604050505020204" pitchFamily="18" charset="0"/>
              </a:rPr>
              <a:t>vytvára spolu s loptou </a:t>
            </a:r>
            <a:r>
              <a:rPr lang="sk-SK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pružné teleso</a:t>
            </a:r>
            <a:r>
              <a:rPr lang="sk-SK" dirty="0" smtClean="0">
                <a:latin typeface="Bookman Old Style" panose="02050604050505020204" pitchFamily="18" charset="0"/>
              </a:rPr>
              <a:t>.</a:t>
            </a:r>
          </a:p>
          <a:p>
            <a:r>
              <a:rPr lang="sk-SK" i="1" dirty="0" smtClean="0">
                <a:latin typeface="Bookman Old Style" panose="02050604050505020204" pitchFamily="18" charset="0"/>
              </a:rPr>
              <a:t>Lopta po dopade na podložku odskočí.</a:t>
            </a:r>
          </a:p>
          <a:p>
            <a:pPr marL="0" indent="0">
              <a:buNone/>
            </a:pPr>
            <a:endParaRPr lang="sk-SK" dirty="0" smtClean="0">
              <a:latin typeface="Bookman Old Style" panose="02050604050505020204" pitchFamily="18" charset="0"/>
            </a:endParaRPr>
          </a:p>
          <a:p>
            <a:r>
              <a:rPr lang="sk-SK" b="1" dirty="0" smtClean="0">
                <a:latin typeface="Bookman Old Style" panose="02050604050505020204" pitchFamily="18" charset="0"/>
              </a:rPr>
              <a:t>Aj pneumatiky na autách, motorkách,</a:t>
            </a:r>
          </a:p>
          <a:p>
            <a:pPr marL="0" indent="0">
              <a:buNone/>
            </a:pPr>
            <a:r>
              <a:rPr lang="sk-SK" b="1" dirty="0" smtClean="0">
                <a:latin typeface="Bookman Old Style" panose="02050604050505020204" pitchFamily="18" charset="0"/>
              </a:rPr>
              <a:t> bicykloch sú napustené stlačeným vzduchom, </a:t>
            </a:r>
          </a:p>
          <a:p>
            <a:pPr marL="0" indent="0">
              <a:buNone/>
            </a:pPr>
            <a:r>
              <a:rPr lang="sk-SK" b="1" dirty="0">
                <a:latin typeface="Bookman Old Style" panose="02050604050505020204" pitchFamily="18" charset="0"/>
              </a:rPr>
              <a:t> </a:t>
            </a:r>
            <a:r>
              <a:rPr lang="sk-SK" b="1" dirty="0" smtClean="0">
                <a:latin typeface="Bookman Old Style" panose="02050604050505020204" pitchFamily="18" charset="0"/>
              </a:rPr>
              <a:t>pružnosť pomáha tlmiť nárazy, nerovnosti </a:t>
            </a:r>
          </a:p>
          <a:p>
            <a:pPr marL="0" indent="0">
              <a:buNone/>
            </a:pPr>
            <a:r>
              <a:rPr lang="sk-SK" b="1" dirty="0">
                <a:latin typeface="Bookman Old Style" panose="02050604050505020204" pitchFamily="18" charset="0"/>
              </a:rPr>
              <a:t> </a:t>
            </a:r>
            <a:r>
              <a:rPr lang="sk-SK" b="1" dirty="0" smtClean="0">
                <a:latin typeface="Bookman Old Style" panose="02050604050505020204" pitchFamily="18" charset="0"/>
              </a:rPr>
              <a:t>terénu.</a:t>
            </a:r>
            <a:endParaRPr lang="sk-SK" b="1" dirty="0">
              <a:latin typeface="Bookman Old Style" panose="02050604050505020204" pitchFamily="18" charset="0"/>
            </a:endParaRPr>
          </a:p>
        </p:txBody>
      </p:sp>
      <p:pic>
        <p:nvPicPr>
          <p:cNvPr id="24600" name="Picture 24" descr="Výsledok vyhľadávania obrázkov pre dopyt b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719" y="74691"/>
            <a:ext cx="1008112" cy="1008112"/>
          </a:xfrm>
          <a:prstGeom prst="rect">
            <a:avLst/>
          </a:prstGeom>
          <a:noFill/>
        </p:spPr>
      </p:pic>
      <p:pic>
        <p:nvPicPr>
          <p:cNvPr id="24602" name="Picture 26" descr="Výsledok vyhľadávania obrázkov pre dopyt b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1243" y="3517337"/>
            <a:ext cx="1296144" cy="12961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05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0" name="Picture 10" descr="Výsledok vyhľadávania obrázkov pre dopyt kyslíková fľaš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3822762"/>
            <a:ext cx="2857500" cy="2857500"/>
          </a:xfrm>
          <a:prstGeom prst="rect">
            <a:avLst/>
          </a:prstGeom>
          <a:noFill/>
        </p:spPr>
      </p:pic>
      <p:pic>
        <p:nvPicPr>
          <p:cNvPr id="25612" name="Picture 12" descr="Výsledok vyhľadávania obrázkov pre dopyt plyn do zapaľovačo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9437" y="4047841"/>
            <a:ext cx="2636912" cy="2636912"/>
          </a:xfrm>
          <a:prstGeom prst="rect">
            <a:avLst/>
          </a:prstGeom>
          <a:noFill/>
        </p:spPr>
      </p:pic>
      <p:pic>
        <p:nvPicPr>
          <p:cNvPr id="25606" name="Picture 6" descr="Výsledok vyhľadávania obrázkov pre dopyt bombičky do sodastrea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84623" y="4047841"/>
            <a:ext cx="1597616" cy="254166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2972" y="187382"/>
            <a:ext cx="7467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Stlačiteľnosť plynov</a:t>
            </a:r>
            <a:endParaRPr lang="sk-SK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0152" y="908720"/>
            <a:ext cx="9053848" cy="5565232"/>
          </a:xfrm>
        </p:spPr>
        <p:txBody>
          <a:bodyPr/>
          <a:lstStyle/>
          <a:p>
            <a:pPr algn="ctr"/>
            <a:r>
              <a:rPr lang="sk-SK" sz="3000" b="1" dirty="0" smtClean="0">
                <a:latin typeface="Bookman Old Style" panose="02050604050505020204" pitchFamily="18" charset="0"/>
              </a:rPr>
              <a:t>Využíva sa hlavne pri ich preprave a následnom použití.</a:t>
            </a:r>
          </a:p>
          <a:p>
            <a:pPr algn="ctr"/>
            <a:r>
              <a:rPr lang="sk-SK" b="1" dirty="0" smtClean="0">
                <a:latin typeface="Bookman Old Style" panose="02050604050505020204" pitchFamily="18" charset="0"/>
              </a:rPr>
              <a:t>Aj veľké množstvo plynu vieme prepraviť </a:t>
            </a:r>
          </a:p>
          <a:p>
            <a:pPr marL="0" indent="0" algn="ctr">
              <a:buNone/>
            </a:pPr>
            <a:r>
              <a:rPr lang="sk-SK" b="1" dirty="0" smtClean="0">
                <a:latin typeface="Bookman Old Style" panose="02050604050505020204" pitchFamily="18" charset="0"/>
              </a:rPr>
              <a:t>v pomerne malých nádobách.</a:t>
            </a:r>
          </a:p>
          <a:p>
            <a:pPr algn="ctr"/>
            <a:r>
              <a:rPr lang="sk-SK" b="1" dirty="0" smtClean="0">
                <a:latin typeface="Bookman Old Style" panose="02050604050505020204" pitchFamily="18" charset="0"/>
              </a:rPr>
              <a:t>Sú to kovové, veľmi pevné tlakové nádoby,</a:t>
            </a:r>
          </a:p>
          <a:p>
            <a:pPr marL="0" indent="0" algn="ctr">
              <a:buNone/>
            </a:pPr>
            <a:r>
              <a:rPr lang="sk-SK" b="1" dirty="0" smtClean="0">
                <a:latin typeface="Bookman Old Style" panose="02050604050505020204" pitchFamily="18" charset="0"/>
              </a:rPr>
              <a:t> tzv. plynové fľaše, </a:t>
            </a:r>
            <a:r>
              <a:rPr lang="sk-SK" i="1" dirty="0" smtClean="0">
                <a:latin typeface="Bookman Old Style" panose="02050604050505020204" pitchFamily="18" charset="0"/>
              </a:rPr>
              <a:t>ľudovo „plynové bomby“</a:t>
            </a:r>
            <a:endParaRPr lang="sk-SK" i="1" dirty="0">
              <a:latin typeface="Bookman Old Style" panose="02050604050505020204" pitchFamily="18" charset="0"/>
            </a:endParaRPr>
          </a:p>
        </p:txBody>
      </p:sp>
      <p:pic>
        <p:nvPicPr>
          <p:cNvPr id="25602" name="Picture 2" descr="Výsledok vyhľadávania obrázkov pre dopyt plynová fľaš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451" y="4113216"/>
            <a:ext cx="1413965" cy="2520000"/>
          </a:xfrm>
          <a:prstGeom prst="rect">
            <a:avLst/>
          </a:prstGeom>
          <a:noFill/>
        </p:spPr>
      </p:pic>
      <p:pic>
        <p:nvPicPr>
          <p:cNvPr id="25604" name="Picture 4" descr="Výsledok vyhľadávania obrázkov pre dopyt plynová fľaš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60600" y="3831523"/>
            <a:ext cx="1689151" cy="1655904"/>
          </a:xfrm>
          <a:prstGeom prst="rect">
            <a:avLst/>
          </a:prstGeom>
          <a:noFill/>
        </p:spPr>
      </p:pic>
      <p:pic>
        <p:nvPicPr>
          <p:cNvPr id="25608" name="Picture 8" descr="Výsledok vyhľadávania obrázkov pre dopyt bombičky na šlahačku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3593" y="5552739"/>
            <a:ext cx="1340568" cy="1178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072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8" name="Picture 14" descr="Výsledok vyhľadávania obrázkov pre dopyt pneumatické nožnice na pl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5836" y="4932855"/>
            <a:ext cx="2589933" cy="1728192"/>
          </a:xfrm>
          <a:prstGeom prst="rect">
            <a:avLst/>
          </a:prstGeom>
          <a:noFill/>
        </p:spPr>
      </p:pic>
      <p:pic>
        <p:nvPicPr>
          <p:cNvPr id="26640" name="Picture 16" descr="Výsledok vyhľadávania obrázkov pre dopyt pneumatické zbíjačk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563" y="2985759"/>
            <a:ext cx="2592288" cy="389419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816" y="159631"/>
            <a:ext cx="7467600" cy="778098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Stlačený plyn</a:t>
            </a:r>
            <a:endParaRPr lang="sk-SK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9028089" cy="5349208"/>
          </a:xfrm>
        </p:spPr>
        <p:txBody>
          <a:bodyPr/>
          <a:lstStyle/>
          <a:p>
            <a:pPr algn="ctr"/>
            <a:r>
              <a:rPr lang="sk-SK" b="1" dirty="0" smtClean="0">
                <a:latin typeface="Bookman Old Style" panose="02050604050505020204" pitchFamily="18" charset="0"/>
              </a:rPr>
              <a:t>Stlačený plyn môže konať prácu.</a:t>
            </a:r>
          </a:p>
          <a:p>
            <a:pPr algn="ctr"/>
            <a:r>
              <a:rPr lang="sk-SK" b="1" dirty="0" smtClean="0">
                <a:latin typeface="Bookman Old Style" panose="02050604050505020204" pitchFamily="18" charset="0"/>
              </a:rPr>
              <a:t>Využívajú ho pneumatické kladivá, zbíjačky,</a:t>
            </a:r>
          </a:p>
          <a:p>
            <a:pPr marL="0" indent="0" algn="ctr">
              <a:buNone/>
            </a:pPr>
            <a:r>
              <a:rPr lang="sk-SK" b="1" dirty="0" smtClean="0">
                <a:latin typeface="Bookman Old Style" panose="02050604050505020204" pitchFamily="18" charset="0"/>
              </a:rPr>
              <a:t> nožnice na plech,...</a:t>
            </a:r>
          </a:p>
          <a:p>
            <a:pPr algn="ctr"/>
            <a:r>
              <a:rPr lang="sk-SK" b="1" dirty="0" smtClean="0">
                <a:latin typeface="Bookman Old Style" panose="02050604050505020204" pitchFamily="18" charset="0"/>
              </a:rPr>
              <a:t>Používa sa aj v hračkách.</a:t>
            </a:r>
            <a:endParaRPr lang="sk-SK" b="1" dirty="0">
              <a:latin typeface="Bookman Old Style" panose="02050604050505020204" pitchFamily="18" charset="0"/>
            </a:endParaRPr>
          </a:p>
        </p:txBody>
      </p:sp>
      <p:pic>
        <p:nvPicPr>
          <p:cNvPr id="26626" name="Picture 2" descr="Výsledok vyhľadávania obrázkov pre dopyt pneumatické kladiv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3851" y="3605945"/>
            <a:ext cx="2952328" cy="19743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233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147</Words>
  <Application>Microsoft Office PowerPoint</Application>
  <PresentationFormat>Prezentácia na obrazovke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Využitie vlastností plynov</vt:lpstr>
      <vt:lpstr>Rozpínanie plynov</vt:lpstr>
      <vt:lpstr>Stlačiteľnosť plynov</vt:lpstr>
      <vt:lpstr>Stlačený plyn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Využitie vlastností plynov</dc:title>
  <dc:creator>Eva Hricova</dc:creator>
  <cp:lastModifiedBy>skola</cp:lastModifiedBy>
  <cp:revision>4</cp:revision>
  <dcterms:created xsi:type="dcterms:W3CDTF">2016-10-17T18:28:35Z</dcterms:created>
  <dcterms:modified xsi:type="dcterms:W3CDTF">2018-10-11T07:01:21Z</dcterms:modified>
</cp:coreProperties>
</file>