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CB127-5CAE-4DB4-B5ED-721A6A96BD24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FA4A5-F27F-4F9B-9998-6CF85FFAB0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D8AB2-A52A-41CF-8976-6481C502442A}" type="slidenum">
              <a:rPr lang="sk-SK"/>
              <a:pPr/>
              <a:t>1</a:t>
            </a:fld>
            <a:endParaRPr lang="sk-SK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1E65F-9FBD-47BE-A0B5-95718FAF1E07}" type="slidenum">
              <a:rPr lang="sk-SK"/>
              <a:pPr/>
              <a:t>2</a:t>
            </a:fld>
            <a:endParaRPr lang="sk-SK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91B72-CE23-4790-9B6B-E62C0CD494C0}" type="slidenum">
              <a:rPr lang="sk-SK"/>
              <a:pPr/>
              <a:t>3</a:t>
            </a:fld>
            <a:endParaRPr lang="sk-SK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E8D12-6C6C-4F52-A879-61A485DBBFFD}" type="slidenum">
              <a:rPr lang="sk-SK"/>
              <a:pPr/>
              <a:t>4</a:t>
            </a:fld>
            <a:endParaRPr lang="sk-SK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DC481F-5F14-433B-9EED-98F2CB72F9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1F186-546D-4C75-9DD0-03A2CCF4C646}" type="datetimeFigureOut">
              <a:rPr lang="sk-SK" smtClean="0"/>
              <a:pPr/>
              <a:t>15. 12. 2013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A0092-BA71-4192-9A2E-6F411DDB46C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981075"/>
            <a:ext cx="8424863" cy="2879725"/>
          </a:xfrm>
        </p:spPr>
        <p:txBody>
          <a:bodyPr/>
          <a:lstStyle/>
          <a:p>
            <a:r>
              <a:rPr lang="sk-SK" sz="9900" b="1" dirty="0">
                <a:solidFill>
                  <a:srgbClr val="FF0000"/>
                </a:solidFill>
                <a:latin typeface="Monotype Corsiva" pitchFamily="66" charset="0"/>
              </a:rPr>
              <a:t>Ťažisko telesa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3786190"/>
            <a:ext cx="6553200" cy="1727200"/>
          </a:xfrm>
        </p:spPr>
        <p:txBody>
          <a:bodyPr/>
          <a:lstStyle/>
          <a:p>
            <a:r>
              <a:rPr lang="sk-SK" sz="4000" dirty="0" smtClean="0">
                <a:solidFill>
                  <a:srgbClr val="79D397"/>
                </a:solidFill>
              </a:rPr>
              <a:t>Fyzika 8. ročník</a:t>
            </a:r>
            <a:endParaRPr lang="sk-SK" sz="4000" dirty="0">
              <a:solidFill>
                <a:srgbClr val="79D397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6314" y="1600200"/>
            <a:ext cx="4357686" cy="4530725"/>
          </a:xfrm>
        </p:spPr>
        <p:txBody>
          <a:bodyPr>
            <a:normAutofit/>
          </a:bodyPr>
          <a:lstStyle/>
          <a:p>
            <a:pPr algn="ctr"/>
            <a:r>
              <a:rPr lang="sk-SK" sz="3000" b="1" dirty="0">
                <a:latin typeface="Bookman Old Style" pitchFamily="18" charset="0"/>
              </a:rPr>
              <a:t>Ťažisko</a:t>
            </a:r>
            <a:r>
              <a:rPr lang="cs-CZ" sz="3000" b="1" dirty="0">
                <a:latin typeface="Bookman Old Style" pitchFamily="18" charset="0"/>
              </a:rPr>
              <a:t> </a:t>
            </a:r>
            <a:r>
              <a:rPr lang="cs-CZ" sz="3000" b="1" dirty="0" smtClean="0">
                <a:solidFill>
                  <a:srgbClr val="FF0000"/>
                </a:solidFill>
                <a:latin typeface="Bookman Old Style" pitchFamily="18" charset="0"/>
              </a:rPr>
              <a:t>(T)</a:t>
            </a:r>
            <a:r>
              <a:rPr lang="cs-CZ" sz="3000" b="1" dirty="0" smtClean="0">
                <a:latin typeface="Bookman Old Style" pitchFamily="18" charset="0"/>
              </a:rPr>
              <a:t> </a:t>
            </a:r>
          </a:p>
          <a:p>
            <a:pPr algn="ctr">
              <a:buNone/>
            </a:pPr>
            <a:r>
              <a:rPr lang="cs-CZ" sz="3000" b="1" dirty="0"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 je </a:t>
            </a:r>
            <a:r>
              <a:rPr lang="cs-CZ" sz="3000" b="1" dirty="0">
                <a:latin typeface="Bookman Old Style" pitchFamily="18" charset="0"/>
              </a:rPr>
              <a:t>určitý </a:t>
            </a:r>
            <a:r>
              <a:rPr lang="cs-CZ" sz="3000" b="1" dirty="0" smtClean="0">
                <a:latin typeface="Bookman Old Style" pitchFamily="18" charset="0"/>
              </a:rPr>
              <a:t>bod, </a:t>
            </a:r>
          </a:p>
          <a:p>
            <a:pPr algn="ctr">
              <a:buNone/>
            </a:pPr>
            <a:r>
              <a:rPr lang="cs-CZ" sz="3000" b="1" dirty="0"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 v </a:t>
            </a:r>
            <a:r>
              <a:rPr lang="sk-SK" sz="3000" b="1" dirty="0">
                <a:latin typeface="Bookman Old Style" pitchFamily="18" charset="0"/>
              </a:rPr>
              <a:t>ktorom</a:t>
            </a:r>
            <a:r>
              <a:rPr lang="cs-CZ" sz="3000" b="1" dirty="0">
                <a:latin typeface="Bookman Old Style" pitchFamily="18" charset="0"/>
              </a:rPr>
              <a:t> dané </a:t>
            </a:r>
            <a:endParaRPr lang="cs-CZ" sz="30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cs-CZ" sz="3000" b="1" dirty="0"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 </a:t>
            </a:r>
            <a:r>
              <a:rPr lang="sk-SK" sz="3000" b="1" dirty="0" smtClean="0">
                <a:latin typeface="Bookman Old Style" pitchFamily="18" charset="0"/>
              </a:rPr>
              <a:t>teleso</a:t>
            </a:r>
            <a:r>
              <a:rPr lang="cs-CZ" sz="3000" b="1" dirty="0" smtClean="0">
                <a:latin typeface="Bookman Old Style" pitchFamily="18" charset="0"/>
              </a:rPr>
              <a:t> </a:t>
            </a:r>
            <a:r>
              <a:rPr lang="sk-SK" sz="3000" b="1" dirty="0" smtClean="0">
                <a:latin typeface="Bookman Old Style" pitchFamily="18" charset="0"/>
              </a:rPr>
              <a:t>zostáva</a:t>
            </a:r>
          </a:p>
          <a:p>
            <a:pPr algn="ctr">
              <a:buNone/>
            </a:pPr>
            <a:r>
              <a:rPr lang="sk-SK" sz="3000" b="1" dirty="0">
                <a:latin typeface="Bookman Old Style" pitchFamily="18" charset="0"/>
              </a:rPr>
              <a:t> </a:t>
            </a:r>
            <a:r>
              <a:rPr lang="sk-SK" sz="3000" b="1" dirty="0" smtClean="0"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v </a:t>
            </a:r>
            <a:r>
              <a:rPr lang="cs-CZ" sz="3000" b="1" dirty="0">
                <a:latin typeface="Bookman Old Style" pitchFamily="18" charset="0"/>
              </a:rPr>
              <a:t>pokoji . </a:t>
            </a:r>
            <a:endParaRPr lang="cs-CZ" sz="30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cs-CZ" sz="3000" b="1" dirty="0">
              <a:latin typeface="Bookman Old Style" pitchFamily="18" charset="0"/>
            </a:endParaRPr>
          </a:p>
          <a:p>
            <a:pPr algn="ctr"/>
            <a:r>
              <a:rPr lang="cs-CZ" sz="3000" b="1" dirty="0">
                <a:solidFill>
                  <a:srgbClr val="FF0000"/>
                </a:solidFill>
                <a:latin typeface="Bookman Old Style" pitchFamily="18" charset="0"/>
              </a:rPr>
              <a:t>Každé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teleso</a:t>
            </a:r>
            <a:r>
              <a:rPr lang="cs-CZ" sz="3000" b="1" dirty="0">
                <a:solidFill>
                  <a:srgbClr val="FF0000"/>
                </a:solidFill>
                <a:latin typeface="Bookman Old Style" pitchFamily="18" charset="0"/>
              </a:rPr>
              <a:t> má </a:t>
            </a:r>
            <a:endParaRPr lang="cs-CZ" sz="30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cs-CZ" sz="30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cs-CZ" sz="3000" b="1" dirty="0" smtClean="0">
                <a:solidFill>
                  <a:srgbClr val="FF0000"/>
                </a:solidFill>
                <a:latin typeface="Bookman Old Style" pitchFamily="18" charset="0"/>
              </a:rPr>
              <a:t>  len </a:t>
            </a:r>
            <a:r>
              <a:rPr lang="cs-CZ" sz="3000" b="1" dirty="0">
                <a:solidFill>
                  <a:srgbClr val="FF0000"/>
                </a:solidFill>
                <a:latin typeface="Bookman Old Style" pitchFamily="18" charset="0"/>
              </a:rPr>
              <a:t>jedno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ťažisko</a:t>
            </a:r>
            <a:r>
              <a:rPr lang="cs-CZ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53253" name="Picture 5" descr="image00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28596" y="1643050"/>
            <a:ext cx="4286280" cy="41767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FF0000"/>
                </a:solidFill>
                <a:latin typeface="Bookman Old Style" pitchFamily="18" charset="0"/>
              </a:rPr>
              <a:t>Význam </a:t>
            </a:r>
            <a:r>
              <a:rPr lang="sk-SK" sz="4800" dirty="0">
                <a:solidFill>
                  <a:srgbClr val="FF0000"/>
                </a:solidFill>
                <a:latin typeface="Bookman Old Style" pitchFamily="18" charset="0"/>
              </a:rPr>
              <a:t>ťažiska</a:t>
            </a:r>
          </a:p>
        </p:txBody>
      </p:sp>
      <p:pic>
        <p:nvPicPr>
          <p:cNvPr id="3079" name="Picture 7" descr="Bez názvu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21462" r="25541" b="20021"/>
          <a:stretch>
            <a:fillRect/>
          </a:stretch>
        </p:blipFill>
        <p:spPr>
          <a:xfrm>
            <a:off x="428596" y="2071678"/>
            <a:ext cx="3357586" cy="3870341"/>
          </a:xfrm>
          <a:noFill/>
          <a:ln/>
        </p:spPr>
      </p:pic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86182" y="1600200"/>
            <a:ext cx="4900618" cy="453072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3000" b="1" dirty="0">
                <a:latin typeface="Bookman Old Style" pitchFamily="18" charset="0"/>
              </a:rPr>
              <a:t>Poloha </a:t>
            </a:r>
            <a:r>
              <a:rPr lang="sk-SK" sz="3000" b="1" dirty="0">
                <a:latin typeface="Bookman Old Style" pitchFamily="18" charset="0"/>
              </a:rPr>
              <a:t>ťažiska</a:t>
            </a:r>
            <a:r>
              <a:rPr lang="cs-CZ" sz="3000" b="1" dirty="0">
                <a:latin typeface="Bookman Old Style" pitchFamily="18" charset="0"/>
              </a:rPr>
              <a:t> </a:t>
            </a:r>
            <a:endParaRPr lang="cs-CZ" sz="3000" b="1" dirty="0" smtClean="0">
              <a:latin typeface="Bookman Old Style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sz="3000" b="1" dirty="0"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 závisí </a:t>
            </a:r>
            <a:r>
              <a:rPr lang="cs-CZ" sz="3000" b="1" dirty="0">
                <a:latin typeface="Bookman Old Style" pitchFamily="18" charset="0"/>
              </a:rPr>
              <a:t>od </a:t>
            </a:r>
            <a:r>
              <a:rPr lang="sk-SK" sz="3000" b="1" dirty="0" smtClean="0">
                <a:latin typeface="Bookman Old Style" pitchFamily="18" charset="0"/>
              </a:rPr>
              <a:t>rozloženia </a:t>
            </a:r>
          </a:p>
          <a:p>
            <a:pPr algn="ctr">
              <a:lnSpc>
                <a:spcPct val="90000"/>
              </a:lnSpc>
              <a:buNone/>
            </a:pPr>
            <a:r>
              <a:rPr lang="sk-SK" sz="3000" b="1" dirty="0">
                <a:latin typeface="Bookman Old Style" pitchFamily="18" charset="0"/>
              </a:rPr>
              <a:t> </a:t>
            </a:r>
            <a:r>
              <a:rPr lang="sk-SK" sz="3000" b="1" dirty="0" smtClean="0"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</a:t>
            </a:r>
            <a:r>
              <a:rPr lang="cs-CZ" sz="3000" b="1" dirty="0">
                <a:latin typeface="Bookman Old Style" pitchFamily="18" charset="0"/>
              </a:rPr>
              <a:t>látky v </a:t>
            </a:r>
            <a:r>
              <a:rPr lang="sk-SK" sz="3000" b="1" dirty="0">
                <a:latin typeface="Bookman Old Style" pitchFamily="18" charset="0"/>
              </a:rPr>
              <a:t>telese. </a:t>
            </a:r>
            <a:endParaRPr lang="sk-SK" sz="3000" b="1" dirty="0" smtClean="0">
              <a:latin typeface="Bookman Old Style" pitchFamily="18" charset="0"/>
            </a:endParaRPr>
          </a:p>
          <a:p>
            <a:pPr algn="ctr">
              <a:lnSpc>
                <a:spcPct val="90000"/>
              </a:lnSpc>
              <a:buNone/>
            </a:pPr>
            <a:endParaRPr lang="sk-SK" sz="3000" b="1" dirty="0">
              <a:latin typeface="Bookman Old Style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V ťažisku</a:t>
            </a:r>
            <a:r>
              <a:rPr lang="sk-SK" sz="3000" b="1" dirty="0">
                <a:latin typeface="Bookman Old Style" pitchFamily="18" charset="0"/>
              </a:rPr>
              <a:t> 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kreslíme</a:t>
            </a:r>
          </a:p>
          <a:p>
            <a:pPr algn="ctr">
              <a:lnSpc>
                <a:spcPct val="90000"/>
              </a:lnSpc>
              <a:buNone/>
            </a:pP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 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pôsobisko 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výslednej</a:t>
            </a:r>
          </a:p>
          <a:p>
            <a:pPr algn="ctr">
              <a:lnSpc>
                <a:spcPct val="90000"/>
              </a:lnSpc>
              <a:buNone/>
            </a:pP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 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gravitačnej sily </a:t>
            </a:r>
            <a:r>
              <a:rPr lang="sk-SK" sz="3000" b="1" dirty="0" err="1">
                <a:solidFill>
                  <a:srgbClr val="FF0000"/>
                </a:solidFill>
                <a:latin typeface="Bookman Old Style" pitchFamily="18" charset="0"/>
              </a:rPr>
              <a:t>F</a:t>
            </a:r>
            <a:r>
              <a:rPr lang="sk-SK" sz="3000" b="1" baseline="-25000" dirty="0" err="1">
                <a:solidFill>
                  <a:srgbClr val="FF0000"/>
                </a:solidFill>
                <a:latin typeface="Bookman Old Style" pitchFamily="18" charset="0"/>
              </a:rPr>
              <a:t>g</a:t>
            </a:r>
            <a:r>
              <a:rPr lang="sk-SK" sz="3000" b="1" dirty="0" smtClean="0">
                <a:latin typeface="Bookman Old Style" pitchFamily="18" charset="0"/>
              </a:rPr>
              <a:t>,</a:t>
            </a:r>
          </a:p>
          <a:p>
            <a:pPr algn="ctr">
              <a:lnSpc>
                <a:spcPct val="90000"/>
              </a:lnSpc>
              <a:buNone/>
            </a:pPr>
            <a:r>
              <a:rPr lang="sk-SK" sz="3000" b="1" dirty="0">
                <a:latin typeface="Bookman Old Style" pitchFamily="18" charset="0"/>
              </a:rPr>
              <a:t> </a:t>
            </a:r>
            <a:r>
              <a:rPr lang="sk-SK" sz="3000" b="1" dirty="0" smtClean="0"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</a:t>
            </a:r>
            <a:r>
              <a:rPr lang="sk-SK" sz="3000" b="1" dirty="0">
                <a:latin typeface="Bookman Old Style" pitchFamily="18" charset="0"/>
              </a:rPr>
              <a:t>ktorou</a:t>
            </a:r>
            <a:r>
              <a:rPr lang="cs-CZ" sz="3000" b="1" dirty="0">
                <a:latin typeface="Bookman Old Style" pitchFamily="18" charset="0"/>
              </a:rPr>
              <a:t> Zem </a:t>
            </a:r>
            <a:r>
              <a:rPr lang="sk-SK" sz="3000" b="1" dirty="0" smtClean="0">
                <a:latin typeface="Bookman Old Style" pitchFamily="18" charset="0"/>
              </a:rPr>
              <a:t>pôsobí</a:t>
            </a:r>
          </a:p>
          <a:p>
            <a:pPr algn="ctr">
              <a:lnSpc>
                <a:spcPct val="90000"/>
              </a:lnSpc>
              <a:buNone/>
            </a:pPr>
            <a:r>
              <a:rPr lang="sk-SK" sz="3000" b="1" dirty="0">
                <a:latin typeface="Bookman Old Style" pitchFamily="18" charset="0"/>
              </a:rPr>
              <a:t>  </a:t>
            </a:r>
            <a:r>
              <a:rPr lang="cs-CZ" sz="3000" b="1" dirty="0" smtClean="0">
                <a:latin typeface="Bookman Old Style" pitchFamily="18" charset="0"/>
              </a:rPr>
              <a:t> </a:t>
            </a:r>
            <a:r>
              <a:rPr lang="cs-CZ" sz="3000" b="1" dirty="0">
                <a:latin typeface="Bookman Old Style" pitchFamily="18" charset="0"/>
              </a:rPr>
              <a:t>na </a:t>
            </a:r>
            <a:r>
              <a:rPr lang="sk-SK" sz="3000" b="1" dirty="0" smtClean="0">
                <a:latin typeface="Bookman Old Style" pitchFamily="18" charset="0"/>
              </a:rPr>
              <a:t>teleso.</a:t>
            </a:r>
            <a:r>
              <a:rPr lang="cs-CZ" sz="3000" b="1" dirty="0" smtClean="0">
                <a:solidFill>
                  <a:srgbClr val="66FF66"/>
                </a:solidFill>
                <a:latin typeface="Bookman Old Style" pitchFamily="18" charset="0"/>
              </a:rPr>
              <a:t> </a:t>
            </a:r>
            <a:r>
              <a:rPr lang="cs-CZ" sz="3000" b="1" dirty="0" smtClean="0">
                <a:latin typeface="Bookman Old Style" pitchFamily="18" charset="0"/>
              </a:rPr>
              <a:t> </a:t>
            </a:r>
            <a:endParaRPr lang="cs-CZ" sz="30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i="1" dirty="0">
                <a:solidFill>
                  <a:srgbClr val="FF0000"/>
                </a:solidFill>
                <a:latin typeface="Bookman Old Style" pitchFamily="18" charset="0"/>
              </a:rPr>
              <a:t>Ako nájdeme ťažisko</a:t>
            </a:r>
            <a:r>
              <a:rPr lang="cs-CZ" sz="4800" i="1" dirty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pic>
        <p:nvPicPr>
          <p:cNvPr id="5131" name="Picture 11" descr="tazisk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2928934"/>
            <a:ext cx="3048000" cy="2499360"/>
          </a:xfrm>
          <a:noFill/>
          <a:ln/>
        </p:spPr>
      </p:pic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00496" y="1600200"/>
            <a:ext cx="5143504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000" dirty="0">
                <a:latin typeface="Bookman Old Style" pitchFamily="18" charset="0"/>
              </a:rPr>
              <a:t>Urobíme si pokus : </a:t>
            </a:r>
            <a:endParaRPr lang="cs-CZ" sz="3000" dirty="0" smtClean="0">
              <a:latin typeface="Bookman Old Style" pitchFamily="18" charset="0"/>
            </a:endParaRPr>
          </a:p>
          <a:p>
            <a:pPr>
              <a:buNone/>
            </a:pPr>
            <a:endParaRPr lang="cs-CZ" sz="3000" dirty="0"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sk-SK" sz="3000" i="1" dirty="0">
                <a:latin typeface="Bookman Old Style" pitchFamily="18" charset="0"/>
              </a:rPr>
              <a:t>Zavesme si </a:t>
            </a:r>
            <a:r>
              <a:rPr lang="sk-SK" sz="3000" i="1" dirty="0" smtClean="0">
                <a:latin typeface="Bookman Old Style" pitchFamily="18" charset="0"/>
              </a:rPr>
              <a:t>tenkú</a:t>
            </a:r>
          </a:p>
          <a:p>
            <a:pPr algn="ctr">
              <a:buFont typeface="Wingdings" pitchFamily="2" charset="2"/>
              <a:buNone/>
            </a:pPr>
            <a:r>
              <a:rPr lang="sk-SK" sz="3000" i="1" dirty="0" smtClean="0">
                <a:latin typeface="Bookman Old Style" pitchFamily="18" charset="0"/>
              </a:rPr>
              <a:t>platničku </a:t>
            </a:r>
            <a:r>
              <a:rPr lang="sk-SK" sz="3000" i="1" dirty="0">
                <a:latin typeface="Bookman Old Style" pitchFamily="18" charset="0"/>
              </a:rPr>
              <a:t>na nit </a:t>
            </a:r>
            <a:r>
              <a:rPr lang="sk-SK" sz="3000" i="1" dirty="0" smtClean="0">
                <a:latin typeface="Bookman Old Style" pitchFamily="18" charset="0"/>
              </a:rPr>
              <a:t>v rôznych </a:t>
            </a:r>
          </a:p>
          <a:p>
            <a:pPr algn="ctr">
              <a:buFont typeface="Wingdings" pitchFamily="2" charset="2"/>
              <a:buNone/>
            </a:pPr>
            <a:r>
              <a:rPr lang="sk-SK" sz="3000" i="1" dirty="0" smtClean="0">
                <a:latin typeface="Bookman Old Style" pitchFamily="18" charset="0"/>
              </a:rPr>
              <a:t>bodoch </a:t>
            </a:r>
            <a:r>
              <a:rPr lang="sk-SK" sz="3000" i="1" dirty="0">
                <a:latin typeface="Bookman Old Style" pitchFamily="18" charset="0"/>
              </a:rPr>
              <a:t>urobíme </a:t>
            </a:r>
            <a:r>
              <a:rPr lang="sk-SK" sz="3000" i="1" dirty="0" smtClean="0">
                <a:latin typeface="Bookman Old Style" pitchFamily="18" charset="0"/>
              </a:rPr>
              <a:t>si</a:t>
            </a:r>
          </a:p>
          <a:p>
            <a:pPr algn="ctr">
              <a:buFont typeface="Wingdings" pitchFamily="2" charset="2"/>
              <a:buNone/>
            </a:pPr>
            <a:r>
              <a:rPr lang="sk-SK" sz="3000" i="1" dirty="0" smtClean="0">
                <a:latin typeface="Bookman Old Style" pitchFamily="18" charset="0"/>
              </a:rPr>
              <a:t>priamky </a:t>
            </a:r>
            <a:r>
              <a:rPr lang="sk-SK" sz="3000" i="1" dirty="0">
                <a:latin typeface="Bookman Old Style" pitchFamily="18" charset="0"/>
              </a:rPr>
              <a:t>a </a:t>
            </a:r>
            <a:r>
              <a:rPr lang="sk-SK" sz="3000" i="1" dirty="0" smtClean="0">
                <a:latin typeface="Bookman Old Style" pitchFamily="18" charset="0"/>
              </a:rPr>
              <a:t>zistíme, že</a:t>
            </a:r>
          </a:p>
          <a:p>
            <a:pPr algn="ctr">
              <a:buFont typeface="Wingdings" pitchFamily="2" charset="2"/>
              <a:buNone/>
            </a:pPr>
            <a:r>
              <a:rPr lang="sk-SK" sz="3000" i="1" dirty="0" smtClean="0">
                <a:latin typeface="Bookman Old Style" pitchFamily="18" charset="0"/>
              </a:rPr>
              <a:t>všetky </a:t>
            </a:r>
            <a:r>
              <a:rPr lang="sk-SK" sz="3000" i="1" dirty="0">
                <a:latin typeface="Bookman Old Style" pitchFamily="18" charset="0"/>
              </a:rPr>
              <a:t>priamky sa pretnú </a:t>
            </a:r>
            <a:endParaRPr lang="sk-SK" sz="3000" i="1" dirty="0" smtClean="0"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sk-SK" sz="3000" i="1" dirty="0" smtClean="0">
                <a:latin typeface="Bookman Old Style" pitchFamily="18" charset="0"/>
              </a:rPr>
              <a:t>v </a:t>
            </a:r>
            <a:r>
              <a:rPr lang="sk-SK" sz="3000" i="1" dirty="0">
                <a:latin typeface="Bookman Old Style" pitchFamily="18" charset="0"/>
              </a:rPr>
              <a:t>bode T.</a:t>
            </a:r>
          </a:p>
        </p:txBody>
      </p:sp>
    </p:spTree>
  </p:cSld>
  <p:clrMapOvr>
    <a:masterClrMapping/>
  </p:clrMapOvr>
  <p:transition>
    <p:wheel spokes="8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102</Words>
  <Application>Microsoft Office PowerPoint</Application>
  <PresentationFormat>Prezentácia na obrazovke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Tok</vt:lpstr>
      <vt:lpstr>Ťažisko telesa </vt:lpstr>
      <vt:lpstr>Snímka 2</vt:lpstr>
      <vt:lpstr>Význam ťažiska</vt:lpstr>
      <vt:lpstr>Ako nájdeme ťažisko?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Ťažisko telesa</dc:title>
  <dc:creator>Eva</dc:creator>
  <cp:lastModifiedBy>Eva</cp:lastModifiedBy>
  <cp:revision>4</cp:revision>
  <dcterms:created xsi:type="dcterms:W3CDTF">2012-01-07T20:36:27Z</dcterms:created>
  <dcterms:modified xsi:type="dcterms:W3CDTF">2013-12-15T20:09:08Z</dcterms:modified>
</cp:coreProperties>
</file>